
<file path=[Content_Types].xml><?xml version="1.0" encoding="utf-8"?>
<Types xmlns="http://schemas.openxmlformats.org/package/2006/content-types">
  <Default Extension="emf" ContentType="image/x-emf"/>
  <Default Extension="jpeg" ContentType="image/jpeg"/>
  <Default Extension="MOV" ContentType="video/quicktime"/>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4"/>
  </p:sldMasterIdLst>
  <p:notesMasterIdLst>
    <p:notesMasterId r:id="rId11"/>
  </p:notesMasterIdLst>
  <p:sldIdLst>
    <p:sldId id="256" r:id="rId5"/>
    <p:sldId id="257" r:id="rId6"/>
    <p:sldId id="259" r:id="rId7"/>
    <p:sldId id="262" r:id="rId8"/>
    <p:sldId id="261" r:id="rId9"/>
    <p:sldId id="260" r:id="rId10"/>
  </p:sldIdLst>
  <p:sldSz cx="44704000" cy="25146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7920" userDrawn="1">
          <p15:clr>
            <a:srgbClr val="A4A3A4"/>
          </p15:clr>
        </p15:guide>
        <p15:guide id="2" pos="140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457"/>
    <p:restoredTop sz="93066"/>
  </p:normalViewPr>
  <p:slideViewPr>
    <p:cSldViewPr snapToGrid="0">
      <p:cViewPr varScale="1">
        <p:scale>
          <a:sx n="31" d="100"/>
          <a:sy n="31" d="100"/>
        </p:scale>
        <p:origin x="438" y="102"/>
      </p:cViewPr>
      <p:guideLst>
        <p:guide orient="horz" pos="7920"/>
        <p:guide pos="140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5588000" y="4115332"/>
            <a:ext cx="33528000" cy="8754533"/>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22000"/>
              <a:buFont typeface="Calibri"/>
              <a:buNone/>
              <a:defRPr sz="1955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
          <p:cNvSpPr txBox="1">
            <a:spLocks noGrp="1"/>
          </p:cNvSpPr>
          <p:nvPr>
            <p:ph type="subTitle" idx="1"/>
          </p:nvPr>
        </p:nvSpPr>
        <p:spPr>
          <a:xfrm>
            <a:off x="5588000" y="13207474"/>
            <a:ext cx="33528000" cy="6071127"/>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3260"/>
              </a:spcBef>
              <a:spcAft>
                <a:spcPts val="0"/>
              </a:spcAft>
              <a:buClr>
                <a:schemeClr val="dk1"/>
              </a:buClr>
              <a:buSzPts val="8800"/>
              <a:buNone/>
              <a:defRPr sz="7822"/>
            </a:lvl1pPr>
            <a:lvl2pPr lvl="1" algn="ctr">
              <a:lnSpc>
                <a:spcPct val="90000"/>
              </a:lnSpc>
              <a:spcBef>
                <a:spcPts val="1629"/>
              </a:spcBef>
              <a:spcAft>
                <a:spcPts val="0"/>
              </a:spcAft>
              <a:buClr>
                <a:schemeClr val="dk1"/>
              </a:buClr>
              <a:buSzPts val="7333"/>
              <a:buNone/>
              <a:defRPr sz="6518"/>
            </a:lvl2pPr>
            <a:lvl3pPr lvl="2" algn="ctr">
              <a:lnSpc>
                <a:spcPct val="90000"/>
              </a:lnSpc>
              <a:spcBef>
                <a:spcPts val="1629"/>
              </a:spcBef>
              <a:spcAft>
                <a:spcPts val="0"/>
              </a:spcAft>
              <a:buClr>
                <a:schemeClr val="dk1"/>
              </a:buClr>
              <a:buSzPts val="6600"/>
              <a:buNone/>
              <a:defRPr sz="5867"/>
            </a:lvl3pPr>
            <a:lvl4pPr lvl="3" algn="ctr">
              <a:lnSpc>
                <a:spcPct val="90000"/>
              </a:lnSpc>
              <a:spcBef>
                <a:spcPts val="1629"/>
              </a:spcBef>
              <a:spcAft>
                <a:spcPts val="0"/>
              </a:spcAft>
              <a:buClr>
                <a:schemeClr val="dk1"/>
              </a:buClr>
              <a:buSzPts val="5867"/>
              <a:buNone/>
              <a:defRPr sz="5215"/>
            </a:lvl4pPr>
            <a:lvl5pPr lvl="4" algn="ctr">
              <a:lnSpc>
                <a:spcPct val="90000"/>
              </a:lnSpc>
              <a:spcBef>
                <a:spcPts val="1629"/>
              </a:spcBef>
              <a:spcAft>
                <a:spcPts val="0"/>
              </a:spcAft>
              <a:buClr>
                <a:schemeClr val="dk1"/>
              </a:buClr>
              <a:buSzPts val="5867"/>
              <a:buNone/>
              <a:defRPr sz="5215"/>
            </a:lvl5pPr>
            <a:lvl6pPr lvl="5" algn="ctr">
              <a:lnSpc>
                <a:spcPct val="90000"/>
              </a:lnSpc>
              <a:spcBef>
                <a:spcPts val="1629"/>
              </a:spcBef>
              <a:spcAft>
                <a:spcPts val="0"/>
              </a:spcAft>
              <a:buClr>
                <a:schemeClr val="dk1"/>
              </a:buClr>
              <a:buSzPts val="5867"/>
              <a:buNone/>
              <a:defRPr sz="5215"/>
            </a:lvl6pPr>
            <a:lvl7pPr lvl="6" algn="ctr">
              <a:lnSpc>
                <a:spcPct val="90000"/>
              </a:lnSpc>
              <a:spcBef>
                <a:spcPts val="1629"/>
              </a:spcBef>
              <a:spcAft>
                <a:spcPts val="0"/>
              </a:spcAft>
              <a:buClr>
                <a:schemeClr val="dk1"/>
              </a:buClr>
              <a:buSzPts val="5867"/>
              <a:buNone/>
              <a:defRPr sz="5215"/>
            </a:lvl7pPr>
            <a:lvl8pPr lvl="7" algn="ctr">
              <a:lnSpc>
                <a:spcPct val="90000"/>
              </a:lnSpc>
              <a:spcBef>
                <a:spcPts val="1629"/>
              </a:spcBef>
              <a:spcAft>
                <a:spcPts val="0"/>
              </a:spcAft>
              <a:buClr>
                <a:schemeClr val="dk1"/>
              </a:buClr>
              <a:buSzPts val="5867"/>
              <a:buNone/>
              <a:defRPr sz="5215"/>
            </a:lvl8pPr>
            <a:lvl9pPr lvl="8" algn="ctr">
              <a:lnSpc>
                <a:spcPct val="90000"/>
              </a:lnSpc>
              <a:spcBef>
                <a:spcPts val="1629"/>
              </a:spcBef>
              <a:spcAft>
                <a:spcPts val="0"/>
              </a:spcAft>
              <a:buClr>
                <a:schemeClr val="dk1"/>
              </a:buClr>
              <a:buSzPts val="5867"/>
              <a:buNone/>
              <a:defRPr sz="5215"/>
            </a:lvl9pPr>
          </a:lstStyle>
          <a:p>
            <a:endParaRPr/>
          </a:p>
        </p:txBody>
      </p:sp>
      <p:sp>
        <p:nvSpPr>
          <p:cNvPr id="14" name="Google Shape;14;p2"/>
          <p:cNvSpPr txBox="1">
            <a:spLocks noGrp="1"/>
          </p:cNvSpPr>
          <p:nvPr>
            <p:ph type="dt" idx="10"/>
          </p:nvPr>
        </p:nvSpPr>
        <p:spPr>
          <a:xfrm>
            <a:off x="3073400" y="23306618"/>
            <a:ext cx="10058400" cy="133879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2"/>
          <p:cNvSpPr txBox="1">
            <a:spLocks noGrp="1"/>
          </p:cNvSpPr>
          <p:nvPr>
            <p:ph type="ftr" idx="11"/>
          </p:nvPr>
        </p:nvSpPr>
        <p:spPr>
          <a:xfrm>
            <a:off x="14808200" y="23306618"/>
            <a:ext cx="15087600" cy="133879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2"/>
          <p:cNvSpPr txBox="1">
            <a:spLocks noGrp="1"/>
          </p:cNvSpPr>
          <p:nvPr>
            <p:ph type="sldNum" idx="12"/>
          </p:nvPr>
        </p:nvSpPr>
        <p:spPr>
          <a:xfrm>
            <a:off x="31572200" y="23306618"/>
            <a:ext cx="10058400" cy="133879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26155914" y="7174179"/>
            <a:ext cx="21310073" cy="9639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6597915" y="-2185721"/>
            <a:ext cx="21310073" cy="28359100"/>
          </a:xfrm>
          <a:prstGeom prst="rect">
            <a:avLst/>
          </a:prstGeom>
          <a:noFill/>
          <a:ln>
            <a:noFill/>
          </a:ln>
        </p:spPr>
        <p:txBody>
          <a:bodyPr spcFirstLastPara="1" wrap="square" lIns="91425" tIns="45700" rIns="91425" bIns="45700" anchor="t" anchorCtr="0">
            <a:normAutofit/>
          </a:bodyPr>
          <a:lstStyle>
            <a:lvl1pPr marL="406405" lvl="0" indent="-304804" algn="l">
              <a:lnSpc>
                <a:spcPct val="90000"/>
              </a:lnSpc>
              <a:spcBef>
                <a:spcPts val="3260"/>
              </a:spcBef>
              <a:spcAft>
                <a:spcPts val="0"/>
              </a:spcAft>
              <a:buClr>
                <a:schemeClr val="dk1"/>
              </a:buClr>
              <a:buSzPts val="1800"/>
              <a:buChar char="•"/>
              <a:defRPr/>
            </a:lvl1pPr>
            <a:lvl2pPr marL="812810" lvl="1" indent="-304804" algn="l">
              <a:lnSpc>
                <a:spcPct val="90000"/>
              </a:lnSpc>
              <a:spcBef>
                <a:spcPts val="1629"/>
              </a:spcBef>
              <a:spcAft>
                <a:spcPts val="0"/>
              </a:spcAft>
              <a:buClr>
                <a:schemeClr val="dk1"/>
              </a:buClr>
              <a:buSzPts val="1800"/>
              <a:buChar char="•"/>
              <a:defRPr/>
            </a:lvl2pPr>
            <a:lvl3pPr marL="1219215" lvl="2" indent="-304804" algn="l">
              <a:lnSpc>
                <a:spcPct val="90000"/>
              </a:lnSpc>
              <a:spcBef>
                <a:spcPts val="1629"/>
              </a:spcBef>
              <a:spcAft>
                <a:spcPts val="0"/>
              </a:spcAft>
              <a:buClr>
                <a:schemeClr val="dk1"/>
              </a:buClr>
              <a:buSzPts val="1800"/>
              <a:buChar char="•"/>
              <a:defRPr/>
            </a:lvl3pPr>
            <a:lvl4pPr marL="1625620" lvl="3" indent="-304804" algn="l">
              <a:lnSpc>
                <a:spcPct val="90000"/>
              </a:lnSpc>
              <a:spcBef>
                <a:spcPts val="1629"/>
              </a:spcBef>
              <a:spcAft>
                <a:spcPts val="0"/>
              </a:spcAft>
              <a:buClr>
                <a:schemeClr val="dk1"/>
              </a:buClr>
              <a:buSzPts val="1800"/>
              <a:buChar char="•"/>
              <a:defRPr/>
            </a:lvl4pPr>
            <a:lvl5pPr marL="2032025" lvl="4" indent="-304804" algn="l">
              <a:lnSpc>
                <a:spcPct val="90000"/>
              </a:lnSpc>
              <a:spcBef>
                <a:spcPts val="1629"/>
              </a:spcBef>
              <a:spcAft>
                <a:spcPts val="0"/>
              </a:spcAft>
              <a:buClr>
                <a:schemeClr val="dk1"/>
              </a:buClr>
              <a:buSzPts val="1800"/>
              <a:buChar char="•"/>
              <a:defRPr/>
            </a:lvl5pPr>
            <a:lvl6pPr marL="2438430" lvl="5" indent="-304804" algn="l">
              <a:lnSpc>
                <a:spcPct val="90000"/>
              </a:lnSpc>
              <a:spcBef>
                <a:spcPts val="1629"/>
              </a:spcBef>
              <a:spcAft>
                <a:spcPts val="0"/>
              </a:spcAft>
              <a:buClr>
                <a:schemeClr val="dk1"/>
              </a:buClr>
              <a:buSzPts val="1800"/>
              <a:buChar char="•"/>
              <a:defRPr/>
            </a:lvl6pPr>
            <a:lvl7pPr marL="2844836" lvl="6" indent="-304804" algn="l">
              <a:lnSpc>
                <a:spcPct val="90000"/>
              </a:lnSpc>
              <a:spcBef>
                <a:spcPts val="1629"/>
              </a:spcBef>
              <a:spcAft>
                <a:spcPts val="0"/>
              </a:spcAft>
              <a:buClr>
                <a:schemeClr val="dk1"/>
              </a:buClr>
              <a:buSzPts val="1800"/>
              <a:buChar char="•"/>
              <a:defRPr/>
            </a:lvl7pPr>
            <a:lvl8pPr marL="3251241" lvl="7" indent="-304804" algn="l">
              <a:lnSpc>
                <a:spcPct val="90000"/>
              </a:lnSpc>
              <a:spcBef>
                <a:spcPts val="1629"/>
              </a:spcBef>
              <a:spcAft>
                <a:spcPts val="0"/>
              </a:spcAft>
              <a:buClr>
                <a:schemeClr val="dk1"/>
              </a:buClr>
              <a:buSzPts val="1800"/>
              <a:buChar char="•"/>
              <a:defRPr/>
            </a:lvl8pPr>
            <a:lvl9pPr marL="3657646" lvl="8" indent="-304804" algn="l">
              <a:lnSpc>
                <a:spcPct val="90000"/>
              </a:lnSpc>
              <a:spcBef>
                <a:spcPts val="1629"/>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3073400" y="23306618"/>
            <a:ext cx="10058400" cy="133879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14808200" y="23306618"/>
            <a:ext cx="15087600" cy="133879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31572200" y="23306618"/>
            <a:ext cx="10058400" cy="133879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4"/>
          <p:cNvSpPr txBox="1">
            <a:spLocks noGrp="1"/>
          </p:cNvSpPr>
          <p:nvPr>
            <p:ph type="title"/>
          </p:nvPr>
        </p:nvSpPr>
        <p:spPr>
          <a:xfrm>
            <a:off x="3050116" y="6269041"/>
            <a:ext cx="38557200" cy="1046003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2000"/>
              <a:buFont typeface="Calibri"/>
              <a:buNone/>
              <a:defRPr sz="1955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4"/>
          <p:cNvSpPr txBox="1">
            <a:spLocks noGrp="1"/>
          </p:cNvSpPr>
          <p:nvPr>
            <p:ph type="body" idx="1"/>
          </p:nvPr>
        </p:nvSpPr>
        <p:spPr>
          <a:xfrm>
            <a:off x="3050116" y="16828033"/>
            <a:ext cx="38557200" cy="5500686"/>
          </a:xfrm>
          <a:prstGeom prst="rect">
            <a:avLst/>
          </a:prstGeom>
          <a:noFill/>
          <a:ln>
            <a:noFill/>
          </a:ln>
        </p:spPr>
        <p:txBody>
          <a:bodyPr spcFirstLastPara="1" wrap="square" lIns="91425" tIns="45700" rIns="91425" bIns="45700" anchor="t" anchorCtr="0">
            <a:normAutofit/>
          </a:bodyPr>
          <a:lstStyle>
            <a:lvl1pPr marL="406405" lvl="0" indent="-203203" algn="l">
              <a:lnSpc>
                <a:spcPct val="90000"/>
              </a:lnSpc>
              <a:spcBef>
                <a:spcPts val="3260"/>
              </a:spcBef>
              <a:spcAft>
                <a:spcPts val="0"/>
              </a:spcAft>
              <a:buClr>
                <a:srgbClr val="888888"/>
              </a:buClr>
              <a:buSzPts val="8800"/>
              <a:buNone/>
              <a:defRPr sz="7822">
                <a:solidFill>
                  <a:srgbClr val="888888"/>
                </a:solidFill>
              </a:defRPr>
            </a:lvl1pPr>
            <a:lvl2pPr marL="812810" lvl="1" indent="-203203" algn="l">
              <a:lnSpc>
                <a:spcPct val="90000"/>
              </a:lnSpc>
              <a:spcBef>
                <a:spcPts val="1629"/>
              </a:spcBef>
              <a:spcAft>
                <a:spcPts val="0"/>
              </a:spcAft>
              <a:buClr>
                <a:srgbClr val="888888"/>
              </a:buClr>
              <a:buSzPts val="7333"/>
              <a:buNone/>
              <a:defRPr sz="6518">
                <a:solidFill>
                  <a:srgbClr val="888888"/>
                </a:solidFill>
              </a:defRPr>
            </a:lvl2pPr>
            <a:lvl3pPr marL="1219215" lvl="2" indent="-203203" algn="l">
              <a:lnSpc>
                <a:spcPct val="90000"/>
              </a:lnSpc>
              <a:spcBef>
                <a:spcPts val="1629"/>
              </a:spcBef>
              <a:spcAft>
                <a:spcPts val="0"/>
              </a:spcAft>
              <a:buClr>
                <a:srgbClr val="888888"/>
              </a:buClr>
              <a:buSzPts val="6600"/>
              <a:buNone/>
              <a:defRPr sz="5867">
                <a:solidFill>
                  <a:srgbClr val="888888"/>
                </a:solidFill>
              </a:defRPr>
            </a:lvl3pPr>
            <a:lvl4pPr marL="1625620" lvl="3" indent="-203203" algn="l">
              <a:lnSpc>
                <a:spcPct val="90000"/>
              </a:lnSpc>
              <a:spcBef>
                <a:spcPts val="1629"/>
              </a:spcBef>
              <a:spcAft>
                <a:spcPts val="0"/>
              </a:spcAft>
              <a:buClr>
                <a:srgbClr val="888888"/>
              </a:buClr>
              <a:buSzPts val="5867"/>
              <a:buNone/>
              <a:defRPr sz="5215">
                <a:solidFill>
                  <a:srgbClr val="888888"/>
                </a:solidFill>
              </a:defRPr>
            </a:lvl4pPr>
            <a:lvl5pPr marL="2032025" lvl="4" indent="-203203" algn="l">
              <a:lnSpc>
                <a:spcPct val="90000"/>
              </a:lnSpc>
              <a:spcBef>
                <a:spcPts val="1629"/>
              </a:spcBef>
              <a:spcAft>
                <a:spcPts val="0"/>
              </a:spcAft>
              <a:buClr>
                <a:srgbClr val="888888"/>
              </a:buClr>
              <a:buSzPts val="5867"/>
              <a:buNone/>
              <a:defRPr sz="5215">
                <a:solidFill>
                  <a:srgbClr val="888888"/>
                </a:solidFill>
              </a:defRPr>
            </a:lvl5pPr>
            <a:lvl6pPr marL="2438430" lvl="5" indent="-203203" algn="l">
              <a:lnSpc>
                <a:spcPct val="90000"/>
              </a:lnSpc>
              <a:spcBef>
                <a:spcPts val="1629"/>
              </a:spcBef>
              <a:spcAft>
                <a:spcPts val="0"/>
              </a:spcAft>
              <a:buClr>
                <a:srgbClr val="888888"/>
              </a:buClr>
              <a:buSzPts val="5867"/>
              <a:buNone/>
              <a:defRPr sz="5215">
                <a:solidFill>
                  <a:srgbClr val="888888"/>
                </a:solidFill>
              </a:defRPr>
            </a:lvl6pPr>
            <a:lvl7pPr marL="2844836" lvl="6" indent="-203203" algn="l">
              <a:lnSpc>
                <a:spcPct val="90000"/>
              </a:lnSpc>
              <a:spcBef>
                <a:spcPts val="1629"/>
              </a:spcBef>
              <a:spcAft>
                <a:spcPts val="0"/>
              </a:spcAft>
              <a:buClr>
                <a:srgbClr val="888888"/>
              </a:buClr>
              <a:buSzPts val="5867"/>
              <a:buNone/>
              <a:defRPr sz="5215">
                <a:solidFill>
                  <a:srgbClr val="888888"/>
                </a:solidFill>
              </a:defRPr>
            </a:lvl7pPr>
            <a:lvl8pPr marL="3251241" lvl="7" indent="-203203" algn="l">
              <a:lnSpc>
                <a:spcPct val="90000"/>
              </a:lnSpc>
              <a:spcBef>
                <a:spcPts val="1629"/>
              </a:spcBef>
              <a:spcAft>
                <a:spcPts val="0"/>
              </a:spcAft>
              <a:buClr>
                <a:srgbClr val="888888"/>
              </a:buClr>
              <a:buSzPts val="5867"/>
              <a:buNone/>
              <a:defRPr sz="5215">
                <a:solidFill>
                  <a:srgbClr val="888888"/>
                </a:solidFill>
              </a:defRPr>
            </a:lvl8pPr>
            <a:lvl9pPr marL="3657646" lvl="8" indent="-203203" algn="l">
              <a:lnSpc>
                <a:spcPct val="90000"/>
              </a:lnSpc>
              <a:spcBef>
                <a:spcPts val="1629"/>
              </a:spcBef>
              <a:spcAft>
                <a:spcPts val="0"/>
              </a:spcAft>
              <a:buClr>
                <a:srgbClr val="888888"/>
              </a:buClr>
              <a:buSzPts val="5867"/>
              <a:buNone/>
              <a:defRPr sz="5215">
                <a:solidFill>
                  <a:srgbClr val="888888"/>
                </a:solidFill>
              </a:defRPr>
            </a:lvl9pPr>
          </a:lstStyle>
          <a:p>
            <a:endParaRPr/>
          </a:p>
        </p:txBody>
      </p:sp>
      <p:sp>
        <p:nvSpPr>
          <p:cNvPr id="26" name="Google Shape;26;p4"/>
          <p:cNvSpPr txBox="1">
            <a:spLocks noGrp="1"/>
          </p:cNvSpPr>
          <p:nvPr>
            <p:ph type="dt" idx="10"/>
          </p:nvPr>
        </p:nvSpPr>
        <p:spPr>
          <a:xfrm>
            <a:off x="3073400" y="23306618"/>
            <a:ext cx="10058400" cy="133879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4"/>
          <p:cNvSpPr txBox="1">
            <a:spLocks noGrp="1"/>
          </p:cNvSpPr>
          <p:nvPr>
            <p:ph type="ftr" idx="11"/>
          </p:nvPr>
        </p:nvSpPr>
        <p:spPr>
          <a:xfrm>
            <a:off x="14808200" y="23306618"/>
            <a:ext cx="15087600" cy="133879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4"/>
          <p:cNvSpPr txBox="1">
            <a:spLocks noGrp="1"/>
          </p:cNvSpPr>
          <p:nvPr>
            <p:ph type="sldNum" idx="12"/>
          </p:nvPr>
        </p:nvSpPr>
        <p:spPr>
          <a:xfrm>
            <a:off x="31572200" y="23306618"/>
            <a:ext cx="10058400" cy="133879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5"/>
          <p:cNvSpPr txBox="1">
            <a:spLocks noGrp="1"/>
          </p:cNvSpPr>
          <p:nvPr>
            <p:ph type="title"/>
          </p:nvPr>
        </p:nvSpPr>
        <p:spPr>
          <a:xfrm>
            <a:off x="3073400" y="1338793"/>
            <a:ext cx="38557200" cy="486039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5"/>
          <p:cNvSpPr txBox="1">
            <a:spLocks noGrp="1"/>
          </p:cNvSpPr>
          <p:nvPr>
            <p:ph type="body" idx="1"/>
          </p:nvPr>
        </p:nvSpPr>
        <p:spPr>
          <a:xfrm>
            <a:off x="3073400" y="6693958"/>
            <a:ext cx="18999200" cy="15954906"/>
          </a:xfrm>
          <a:prstGeom prst="rect">
            <a:avLst/>
          </a:prstGeom>
          <a:noFill/>
          <a:ln>
            <a:noFill/>
          </a:ln>
        </p:spPr>
        <p:txBody>
          <a:bodyPr spcFirstLastPara="1" wrap="square" lIns="91425" tIns="45700" rIns="91425" bIns="45700" anchor="t" anchorCtr="0">
            <a:normAutofit/>
          </a:bodyPr>
          <a:lstStyle>
            <a:lvl1pPr marL="406405" lvl="0" indent="-304804" algn="l">
              <a:lnSpc>
                <a:spcPct val="90000"/>
              </a:lnSpc>
              <a:spcBef>
                <a:spcPts val="3260"/>
              </a:spcBef>
              <a:spcAft>
                <a:spcPts val="0"/>
              </a:spcAft>
              <a:buClr>
                <a:schemeClr val="dk1"/>
              </a:buClr>
              <a:buSzPts val="1800"/>
              <a:buChar char="•"/>
              <a:defRPr/>
            </a:lvl1pPr>
            <a:lvl2pPr marL="812810" lvl="1" indent="-304804" algn="l">
              <a:lnSpc>
                <a:spcPct val="90000"/>
              </a:lnSpc>
              <a:spcBef>
                <a:spcPts val="1629"/>
              </a:spcBef>
              <a:spcAft>
                <a:spcPts val="0"/>
              </a:spcAft>
              <a:buClr>
                <a:schemeClr val="dk1"/>
              </a:buClr>
              <a:buSzPts val="1800"/>
              <a:buChar char="•"/>
              <a:defRPr/>
            </a:lvl2pPr>
            <a:lvl3pPr marL="1219215" lvl="2" indent="-304804" algn="l">
              <a:lnSpc>
                <a:spcPct val="90000"/>
              </a:lnSpc>
              <a:spcBef>
                <a:spcPts val="1629"/>
              </a:spcBef>
              <a:spcAft>
                <a:spcPts val="0"/>
              </a:spcAft>
              <a:buClr>
                <a:schemeClr val="dk1"/>
              </a:buClr>
              <a:buSzPts val="1800"/>
              <a:buChar char="•"/>
              <a:defRPr/>
            </a:lvl3pPr>
            <a:lvl4pPr marL="1625620" lvl="3" indent="-304804" algn="l">
              <a:lnSpc>
                <a:spcPct val="90000"/>
              </a:lnSpc>
              <a:spcBef>
                <a:spcPts val="1629"/>
              </a:spcBef>
              <a:spcAft>
                <a:spcPts val="0"/>
              </a:spcAft>
              <a:buClr>
                <a:schemeClr val="dk1"/>
              </a:buClr>
              <a:buSzPts val="1800"/>
              <a:buChar char="•"/>
              <a:defRPr/>
            </a:lvl4pPr>
            <a:lvl5pPr marL="2032025" lvl="4" indent="-304804" algn="l">
              <a:lnSpc>
                <a:spcPct val="90000"/>
              </a:lnSpc>
              <a:spcBef>
                <a:spcPts val="1629"/>
              </a:spcBef>
              <a:spcAft>
                <a:spcPts val="0"/>
              </a:spcAft>
              <a:buClr>
                <a:schemeClr val="dk1"/>
              </a:buClr>
              <a:buSzPts val="1800"/>
              <a:buChar char="•"/>
              <a:defRPr/>
            </a:lvl5pPr>
            <a:lvl6pPr marL="2438430" lvl="5" indent="-304804" algn="l">
              <a:lnSpc>
                <a:spcPct val="90000"/>
              </a:lnSpc>
              <a:spcBef>
                <a:spcPts val="1629"/>
              </a:spcBef>
              <a:spcAft>
                <a:spcPts val="0"/>
              </a:spcAft>
              <a:buClr>
                <a:schemeClr val="dk1"/>
              </a:buClr>
              <a:buSzPts val="1800"/>
              <a:buChar char="•"/>
              <a:defRPr/>
            </a:lvl6pPr>
            <a:lvl7pPr marL="2844836" lvl="6" indent="-304804" algn="l">
              <a:lnSpc>
                <a:spcPct val="90000"/>
              </a:lnSpc>
              <a:spcBef>
                <a:spcPts val="1629"/>
              </a:spcBef>
              <a:spcAft>
                <a:spcPts val="0"/>
              </a:spcAft>
              <a:buClr>
                <a:schemeClr val="dk1"/>
              </a:buClr>
              <a:buSzPts val="1800"/>
              <a:buChar char="•"/>
              <a:defRPr/>
            </a:lvl7pPr>
            <a:lvl8pPr marL="3251241" lvl="7" indent="-304804" algn="l">
              <a:lnSpc>
                <a:spcPct val="90000"/>
              </a:lnSpc>
              <a:spcBef>
                <a:spcPts val="1629"/>
              </a:spcBef>
              <a:spcAft>
                <a:spcPts val="0"/>
              </a:spcAft>
              <a:buClr>
                <a:schemeClr val="dk1"/>
              </a:buClr>
              <a:buSzPts val="1800"/>
              <a:buChar char="•"/>
              <a:defRPr/>
            </a:lvl8pPr>
            <a:lvl9pPr marL="3657646" lvl="8" indent="-304804" algn="l">
              <a:lnSpc>
                <a:spcPct val="90000"/>
              </a:lnSpc>
              <a:spcBef>
                <a:spcPts val="1629"/>
              </a:spcBef>
              <a:spcAft>
                <a:spcPts val="0"/>
              </a:spcAft>
              <a:buClr>
                <a:schemeClr val="dk1"/>
              </a:buClr>
              <a:buSzPts val="1800"/>
              <a:buChar char="•"/>
              <a:defRPr/>
            </a:lvl9pPr>
          </a:lstStyle>
          <a:p>
            <a:endParaRPr/>
          </a:p>
        </p:txBody>
      </p:sp>
      <p:sp>
        <p:nvSpPr>
          <p:cNvPr id="32" name="Google Shape;32;p5"/>
          <p:cNvSpPr txBox="1">
            <a:spLocks noGrp="1"/>
          </p:cNvSpPr>
          <p:nvPr>
            <p:ph type="body" idx="2"/>
          </p:nvPr>
        </p:nvSpPr>
        <p:spPr>
          <a:xfrm>
            <a:off x="22631400" y="6693958"/>
            <a:ext cx="18999200" cy="15954906"/>
          </a:xfrm>
          <a:prstGeom prst="rect">
            <a:avLst/>
          </a:prstGeom>
          <a:noFill/>
          <a:ln>
            <a:noFill/>
          </a:ln>
        </p:spPr>
        <p:txBody>
          <a:bodyPr spcFirstLastPara="1" wrap="square" lIns="91425" tIns="45700" rIns="91425" bIns="45700" anchor="t" anchorCtr="0">
            <a:normAutofit/>
          </a:bodyPr>
          <a:lstStyle>
            <a:lvl1pPr marL="406405" lvl="0" indent="-304804" algn="l">
              <a:lnSpc>
                <a:spcPct val="90000"/>
              </a:lnSpc>
              <a:spcBef>
                <a:spcPts val="3260"/>
              </a:spcBef>
              <a:spcAft>
                <a:spcPts val="0"/>
              </a:spcAft>
              <a:buClr>
                <a:schemeClr val="dk1"/>
              </a:buClr>
              <a:buSzPts val="1800"/>
              <a:buChar char="•"/>
              <a:defRPr/>
            </a:lvl1pPr>
            <a:lvl2pPr marL="812810" lvl="1" indent="-304804" algn="l">
              <a:lnSpc>
                <a:spcPct val="90000"/>
              </a:lnSpc>
              <a:spcBef>
                <a:spcPts val="1629"/>
              </a:spcBef>
              <a:spcAft>
                <a:spcPts val="0"/>
              </a:spcAft>
              <a:buClr>
                <a:schemeClr val="dk1"/>
              </a:buClr>
              <a:buSzPts val="1800"/>
              <a:buChar char="•"/>
              <a:defRPr/>
            </a:lvl2pPr>
            <a:lvl3pPr marL="1219215" lvl="2" indent="-304804" algn="l">
              <a:lnSpc>
                <a:spcPct val="90000"/>
              </a:lnSpc>
              <a:spcBef>
                <a:spcPts val="1629"/>
              </a:spcBef>
              <a:spcAft>
                <a:spcPts val="0"/>
              </a:spcAft>
              <a:buClr>
                <a:schemeClr val="dk1"/>
              </a:buClr>
              <a:buSzPts val="1800"/>
              <a:buChar char="•"/>
              <a:defRPr/>
            </a:lvl3pPr>
            <a:lvl4pPr marL="1625620" lvl="3" indent="-304804" algn="l">
              <a:lnSpc>
                <a:spcPct val="90000"/>
              </a:lnSpc>
              <a:spcBef>
                <a:spcPts val="1629"/>
              </a:spcBef>
              <a:spcAft>
                <a:spcPts val="0"/>
              </a:spcAft>
              <a:buClr>
                <a:schemeClr val="dk1"/>
              </a:buClr>
              <a:buSzPts val="1800"/>
              <a:buChar char="•"/>
              <a:defRPr/>
            </a:lvl4pPr>
            <a:lvl5pPr marL="2032025" lvl="4" indent="-304804" algn="l">
              <a:lnSpc>
                <a:spcPct val="90000"/>
              </a:lnSpc>
              <a:spcBef>
                <a:spcPts val="1629"/>
              </a:spcBef>
              <a:spcAft>
                <a:spcPts val="0"/>
              </a:spcAft>
              <a:buClr>
                <a:schemeClr val="dk1"/>
              </a:buClr>
              <a:buSzPts val="1800"/>
              <a:buChar char="•"/>
              <a:defRPr/>
            </a:lvl5pPr>
            <a:lvl6pPr marL="2438430" lvl="5" indent="-304804" algn="l">
              <a:lnSpc>
                <a:spcPct val="90000"/>
              </a:lnSpc>
              <a:spcBef>
                <a:spcPts val="1629"/>
              </a:spcBef>
              <a:spcAft>
                <a:spcPts val="0"/>
              </a:spcAft>
              <a:buClr>
                <a:schemeClr val="dk1"/>
              </a:buClr>
              <a:buSzPts val="1800"/>
              <a:buChar char="•"/>
              <a:defRPr/>
            </a:lvl6pPr>
            <a:lvl7pPr marL="2844836" lvl="6" indent="-304804" algn="l">
              <a:lnSpc>
                <a:spcPct val="90000"/>
              </a:lnSpc>
              <a:spcBef>
                <a:spcPts val="1629"/>
              </a:spcBef>
              <a:spcAft>
                <a:spcPts val="0"/>
              </a:spcAft>
              <a:buClr>
                <a:schemeClr val="dk1"/>
              </a:buClr>
              <a:buSzPts val="1800"/>
              <a:buChar char="•"/>
              <a:defRPr/>
            </a:lvl7pPr>
            <a:lvl8pPr marL="3251241" lvl="7" indent="-304804" algn="l">
              <a:lnSpc>
                <a:spcPct val="90000"/>
              </a:lnSpc>
              <a:spcBef>
                <a:spcPts val="1629"/>
              </a:spcBef>
              <a:spcAft>
                <a:spcPts val="0"/>
              </a:spcAft>
              <a:buClr>
                <a:schemeClr val="dk1"/>
              </a:buClr>
              <a:buSzPts val="1800"/>
              <a:buChar char="•"/>
              <a:defRPr/>
            </a:lvl8pPr>
            <a:lvl9pPr marL="3657646" lvl="8" indent="-304804" algn="l">
              <a:lnSpc>
                <a:spcPct val="90000"/>
              </a:lnSpc>
              <a:spcBef>
                <a:spcPts val="1629"/>
              </a:spcBef>
              <a:spcAft>
                <a:spcPts val="0"/>
              </a:spcAft>
              <a:buClr>
                <a:schemeClr val="dk1"/>
              </a:buClr>
              <a:buSzPts val="1800"/>
              <a:buChar char="•"/>
              <a:defRPr/>
            </a:lvl9pPr>
          </a:lstStyle>
          <a:p>
            <a:endParaRPr/>
          </a:p>
        </p:txBody>
      </p:sp>
      <p:sp>
        <p:nvSpPr>
          <p:cNvPr id="33" name="Google Shape;33;p5"/>
          <p:cNvSpPr txBox="1">
            <a:spLocks noGrp="1"/>
          </p:cNvSpPr>
          <p:nvPr>
            <p:ph type="dt" idx="10"/>
          </p:nvPr>
        </p:nvSpPr>
        <p:spPr>
          <a:xfrm>
            <a:off x="3073400" y="23306618"/>
            <a:ext cx="10058400" cy="133879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5"/>
          <p:cNvSpPr txBox="1">
            <a:spLocks noGrp="1"/>
          </p:cNvSpPr>
          <p:nvPr>
            <p:ph type="ftr" idx="11"/>
          </p:nvPr>
        </p:nvSpPr>
        <p:spPr>
          <a:xfrm>
            <a:off x="14808200" y="23306618"/>
            <a:ext cx="15087600" cy="133879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
          <p:cNvSpPr txBox="1">
            <a:spLocks noGrp="1"/>
          </p:cNvSpPr>
          <p:nvPr>
            <p:ph type="sldNum" idx="12"/>
          </p:nvPr>
        </p:nvSpPr>
        <p:spPr>
          <a:xfrm>
            <a:off x="31572200" y="23306618"/>
            <a:ext cx="10058400" cy="133879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6"/>
          <p:cNvSpPr txBox="1">
            <a:spLocks noGrp="1"/>
          </p:cNvSpPr>
          <p:nvPr>
            <p:ph type="title"/>
          </p:nvPr>
        </p:nvSpPr>
        <p:spPr>
          <a:xfrm>
            <a:off x="3079223" y="1338793"/>
            <a:ext cx="38557200" cy="486039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6"/>
          <p:cNvSpPr txBox="1">
            <a:spLocks noGrp="1"/>
          </p:cNvSpPr>
          <p:nvPr>
            <p:ph type="body" idx="1"/>
          </p:nvPr>
        </p:nvSpPr>
        <p:spPr>
          <a:xfrm>
            <a:off x="3079225" y="6164265"/>
            <a:ext cx="18911885" cy="3021011"/>
          </a:xfrm>
          <a:prstGeom prst="rect">
            <a:avLst/>
          </a:prstGeom>
          <a:noFill/>
          <a:ln>
            <a:noFill/>
          </a:ln>
        </p:spPr>
        <p:txBody>
          <a:bodyPr spcFirstLastPara="1" wrap="square" lIns="91425" tIns="45700" rIns="91425" bIns="45700" anchor="b" anchorCtr="0">
            <a:normAutofit/>
          </a:bodyPr>
          <a:lstStyle>
            <a:lvl1pPr marL="406405" lvl="0" indent="-203203" algn="l">
              <a:lnSpc>
                <a:spcPct val="90000"/>
              </a:lnSpc>
              <a:spcBef>
                <a:spcPts val="3260"/>
              </a:spcBef>
              <a:spcAft>
                <a:spcPts val="0"/>
              </a:spcAft>
              <a:buClr>
                <a:schemeClr val="dk1"/>
              </a:buClr>
              <a:buSzPts val="8800"/>
              <a:buNone/>
              <a:defRPr sz="7822" b="1"/>
            </a:lvl1pPr>
            <a:lvl2pPr marL="812810" lvl="1" indent="-203203" algn="l">
              <a:lnSpc>
                <a:spcPct val="90000"/>
              </a:lnSpc>
              <a:spcBef>
                <a:spcPts val="1629"/>
              </a:spcBef>
              <a:spcAft>
                <a:spcPts val="0"/>
              </a:spcAft>
              <a:buClr>
                <a:schemeClr val="dk1"/>
              </a:buClr>
              <a:buSzPts val="7333"/>
              <a:buNone/>
              <a:defRPr sz="6518" b="1"/>
            </a:lvl2pPr>
            <a:lvl3pPr marL="1219215" lvl="2" indent="-203203" algn="l">
              <a:lnSpc>
                <a:spcPct val="90000"/>
              </a:lnSpc>
              <a:spcBef>
                <a:spcPts val="1629"/>
              </a:spcBef>
              <a:spcAft>
                <a:spcPts val="0"/>
              </a:spcAft>
              <a:buClr>
                <a:schemeClr val="dk1"/>
              </a:buClr>
              <a:buSzPts val="6600"/>
              <a:buNone/>
              <a:defRPr sz="5867" b="1"/>
            </a:lvl3pPr>
            <a:lvl4pPr marL="1625620" lvl="3" indent="-203203" algn="l">
              <a:lnSpc>
                <a:spcPct val="90000"/>
              </a:lnSpc>
              <a:spcBef>
                <a:spcPts val="1629"/>
              </a:spcBef>
              <a:spcAft>
                <a:spcPts val="0"/>
              </a:spcAft>
              <a:buClr>
                <a:schemeClr val="dk1"/>
              </a:buClr>
              <a:buSzPts val="5867"/>
              <a:buNone/>
              <a:defRPr sz="5215" b="1"/>
            </a:lvl4pPr>
            <a:lvl5pPr marL="2032025" lvl="4" indent="-203203" algn="l">
              <a:lnSpc>
                <a:spcPct val="90000"/>
              </a:lnSpc>
              <a:spcBef>
                <a:spcPts val="1629"/>
              </a:spcBef>
              <a:spcAft>
                <a:spcPts val="0"/>
              </a:spcAft>
              <a:buClr>
                <a:schemeClr val="dk1"/>
              </a:buClr>
              <a:buSzPts val="5867"/>
              <a:buNone/>
              <a:defRPr sz="5215" b="1"/>
            </a:lvl5pPr>
            <a:lvl6pPr marL="2438430" lvl="5" indent="-203203" algn="l">
              <a:lnSpc>
                <a:spcPct val="90000"/>
              </a:lnSpc>
              <a:spcBef>
                <a:spcPts val="1629"/>
              </a:spcBef>
              <a:spcAft>
                <a:spcPts val="0"/>
              </a:spcAft>
              <a:buClr>
                <a:schemeClr val="dk1"/>
              </a:buClr>
              <a:buSzPts val="5867"/>
              <a:buNone/>
              <a:defRPr sz="5215" b="1"/>
            </a:lvl6pPr>
            <a:lvl7pPr marL="2844836" lvl="6" indent="-203203" algn="l">
              <a:lnSpc>
                <a:spcPct val="90000"/>
              </a:lnSpc>
              <a:spcBef>
                <a:spcPts val="1629"/>
              </a:spcBef>
              <a:spcAft>
                <a:spcPts val="0"/>
              </a:spcAft>
              <a:buClr>
                <a:schemeClr val="dk1"/>
              </a:buClr>
              <a:buSzPts val="5867"/>
              <a:buNone/>
              <a:defRPr sz="5215" b="1"/>
            </a:lvl7pPr>
            <a:lvl8pPr marL="3251241" lvl="7" indent="-203203" algn="l">
              <a:lnSpc>
                <a:spcPct val="90000"/>
              </a:lnSpc>
              <a:spcBef>
                <a:spcPts val="1629"/>
              </a:spcBef>
              <a:spcAft>
                <a:spcPts val="0"/>
              </a:spcAft>
              <a:buClr>
                <a:schemeClr val="dk1"/>
              </a:buClr>
              <a:buSzPts val="5867"/>
              <a:buNone/>
              <a:defRPr sz="5215" b="1"/>
            </a:lvl8pPr>
            <a:lvl9pPr marL="3657646" lvl="8" indent="-203203" algn="l">
              <a:lnSpc>
                <a:spcPct val="90000"/>
              </a:lnSpc>
              <a:spcBef>
                <a:spcPts val="1629"/>
              </a:spcBef>
              <a:spcAft>
                <a:spcPts val="0"/>
              </a:spcAft>
              <a:buClr>
                <a:schemeClr val="dk1"/>
              </a:buClr>
              <a:buSzPts val="5867"/>
              <a:buNone/>
              <a:defRPr sz="5215" b="1"/>
            </a:lvl9pPr>
          </a:lstStyle>
          <a:p>
            <a:endParaRPr/>
          </a:p>
        </p:txBody>
      </p:sp>
      <p:sp>
        <p:nvSpPr>
          <p:cNvPr id="39" name="Google Shape;39;p6"/>
          <p:cNvSpPr txBox="1">
            <a:spLocks noGrp="1"/>
          </p:cNvSpPr>
          <p:nvPr>
            <p:ph type="body" idx="2"/>
          </p:nvPr>
        </p:nvSpPr>
        <p:spPr>
          <a:xfrm>
            <a:off x="3079225" y="9185275"/>
            <a:ext cx="18911885" cy="13510156"/>
          </a:xfrm>
          <a:prstGeom prst="rect">
            <a:avLst/>
          </a:prstGeom>
          <a:noFill/>
          <a:ln>
            <a:noFill/>
          </a:ln>
        </p:spPr>
        <p:txBody>
          <a:bodyPr spcFirstLastPara="1" wrap="square" lIns="91425" tIns="45700" rIns="91425" bIns="45700" anchor="t" anchorCtr="0">
            <a:normAutofit/>
          </a:bodyPr>
          <a:lstStyle>
            <a:lvl1pPr marL="406405" lvl="0" indent="-304804" algn="l">
              <a:lnSpc>
                <a:spcPct val="90000"/>
              </a:lnSpc>
              <a:spcBef>
                <a:spcPts val="3260"/>
              </a:spcBef>
              <a:spcAft>
                <a:spcPts val="0"/>
              </a:spcAft>
              <a:buClr>
                <a:schemeClr val="dk1"/>
              </a:buClr>
              <a:buSzPts val="1800"/>
              <a:buChar char="•"/>
              <a:defRPr/>
            </a:lvl1pPr>
            <a:lvl2pPr marL="812810" lvl="1" indent="-304804" algn="l">
              <a:lnSpc>
                <a:spcPct val="90000"/>
              </a:lnSpc>
              <a:spcBef>
                <a:spcPts val="1629"/>
              </a:spcBef>
              <a:spcAft>
                <a:spcPts val="0"/>
              </a:spcAft>
              <a:buClr>
                <a:schemeClr val="dk1"/>
              </a:buClr>
              <a:buSzPts val="1800"/>
              <a:buChar char="•"/>
              <a:defRPr/>
            </a:lvl2pPr>
            <a:lvl3pPr marL="1219215" lvl="2" indent="-304804" algn="l">
              <a:lnSpc>
                <a:spcPct val="90000"/>
              </a:lnSpc>
              <a:spcBef>
                <a:spcPts val="1629"/>
              </a:spcBef>
              <a:spcAft>
                <a:spcPts val="0"/>
              </a:spcAft>
              <a:buClr>
                <a:schemeClr val="dk1"/>
              </a:buClr>
              <a:buSzPts val="1800"/>
              <a:buChar char="•"/>
              <a:defRPr/>
            </a:lvl3pPr>
            <a:lvl4pPr marL="1625620" lvl="3" indent="-304804" algn="l">
              <a:lnSpc>
                <a:spcPct val="90000"/>
              </a:lnSpc>
              <a:spcBef>
                <a:spcPts val="1629"/>
              </a:spcBef>
              <a:spcAft>
                <a:spcPts val="0"/>
              </a:spcAft>
              <a:buClr>
                <a:schemeClr val="dk1"/>
              </a:buClr>
              <a:buSzPts val="1800"/>
              <a:buChar char="•"/>
              <a:defRPr/>
            </a:lvl4pPr>
            <a:lvl5pPr marL="2032025" lvl="4" indent="-304804" algn="l">
              <a:lnSpc>
                <a:spcPct val="90000"/>
              </a:lnSpc>
              <a:spcBef>
                <a:spcPts val="1629"/>
              </a:spcBef>
              <a:spcAft>
                <a:spcPts val="0"/>
              </a:spcAft>
              <a:buClr>
                <a:schemeClr val="dk1"/>
              </a:buClr>
              <a:buSzPts val="1800"/>
              <a:buChar char="•"/>
              <a:defRPr/>
            </a:lvl5pPr>
            <a:lvl6pPr marL="2438430" lvl="5" indent="-304804" algn="l">
              <a:lnSpc>
                <a:spcPct val="90000"/>
              </a:lnSpc>
              <a:spcBef>
                <a:spcPts val="1629"/>
              </a:spcBef>
              <a:spcAft>
                <a:spcPts val="0"/>
              </a:spcAft>
              <a:buClr>
                <a:schemeClr val="dk1"/>
              </a:buClr>
              <a:buSzPts val="1800"/>
              <a:buChar char="•"/>
              <a:defRPr/>
            </a:lvl6pPr>
            <a:lvl7pPr marL="2844836" lvl="6" indent="-304804" algn="l">
              <a:lnSpc>
                <a:spcPct val="90000"/>
              </a:lnSpc>
              <a:spcBef>
                <a:spcPts val="1629"/>
              </a:spcBef>
              <a:spcAft>
                <a:spcPts val="0"/>
              </a:spcAft>
              <a:buClr>
                <a:schemeClr val="dk1"/>
              </a:buClr>
              <a:buSzPts val="1800"/>
              <a:buChar char="•"/>
              <a:defRPr/>
            </a:lvl7pPr>
            <a:lvl8pPr marL="3251241" lvl="7" indent="-304804" algn="l">
              <a:lnSpc>
                <a:spcPct val="90000"/>
              </a:lnSpc>
              <a:spcBef>
                <a:spcPts val="1629"/>
              </a:spcBef>
              <a:spcAft>
                <a:spcPts val="0"/>
              </a:spcAft>
              <a:buClr>
                <a:schemeClr val="dk1"/>
              </a:buClr>
              <a:buSzPts val="1800"/>
              <a:buChar char="•"/>
              <a:defRPr/>
            </a:lvl8pPr>
            <a:lvl9pPr marL="3657646" lvl="8" indent="-304804" algn="l">
              <a:lnSpc>
                <a:spcPct val="90000"/>
              </a:lnSpc>
              <a:spcBef>
                <a:spcPts val="1629"/>
              </a:spcBef>
              <a:spcAft>
                <a:spcPts val="0"/>
              </a:spcAft>
              <a:buClr>
                <a:schemeClr val="dk1"/>
              </a:buClr>
              <a:buSzPts val="1800"/>
              <a:buChar char="•"/>
              <a:defRPr/>
            </a:lvl9pPr>
          </a:lstStyle>
          <a:p>
            <a:endParaRPr/>
          </a:p>
        </p:txBody>
      </p:sp>
      <p:sp>
        <p:nvSpPr>
          <p:cNvPr id="40" name="Google Shape;40;p6"/>
          <p:cNvSpPr txBox="1">
            <a:spLocks noGrp="1"/>
          </p:cNvSpPr>
          <p:nvPr>
            <p:ph type="body" idx="3"/>
          </p:nvPr>
        </p:nvSpPr>
        <p:spPr>
          <a:xfrm>
            <a:off x="22631400" y="6164265"/>
            <a:ext cx="19005023" cy="3021011"/>
          </a:xfrm>
          <a:prstGeom prst="rect">
            <a:avLst/>
          </a:prstGeom>
          <a:noFill/>
          <a:ln>
            <a:noFill/>
          </a:ln>
        </p:spPr>
        <p:txBody>
          <a:bodyPr spcFirstLastPara="1" wrap="square" lIns="91425" tIns="45700" rIns="91425" bIns="45700" anchor="b" anchorCtr="0">
            <a:normAutofit/>
          </a:bodyPr>
          <a:lstStyle>
            <a:lvl1pPr marL="406405" lvl="0" indent="-203203" algn="l">
              <a:lnSpc>
                <a:spcPct val="90000"/>
              </a:lnSpc>
              <a:spcBef>
                <a:spcPts val="3260"/>
              </a:spcBef>
              <a:spcAft>
                <a:spcPts val="0"/>
              </a:spcAft>
              <a:buClr>
                <a:schemeClr val="dk1"/>
              </a:buClr>
              <a:buSzPts val="8800"/>
              <a:buNone/>
              <a:defRPr sz="7822" b="1"/>
            </a:lvl1pPr>
            <a:lvl2pPr marL="812810" lvl="1" indent="-203203" algn="l">
              <a:lnSpc>
                <a:spcPct val="90000"/>
              </a:lnSpc>
              <a:spcBef>
                <a:spcPts val="1629"/>
              </a:spcBef>
              <a:spcAft>
                <a:spcPts val="0"/>
              </a:spcAft>
              <a:buClr>
                <a:schemeClr val="dk1"/>
              </a:buClr>
              <a:buSzPts val="7333"/>
              <a:buNone/>
              <a:defRPr sz="6518" b="1"/>
            </a:lvl2pPr>
            <a:lvl3pPr marL="1219215" lvl="2" indent="-203203" algn="l">
              <a:lnSpc>
                <a:spcPct val="90000"/>
              </a:lnSpc>
              <a:spcBef>
                <a:spcPts val="1629"/>
              </a:spcBef>
              <a:spcAft>
                <a:spcPts val="0"/>
              </a:spcAft>
              <a:buClr>
                <a:schemeClr val="dk1"/>
              </a:buClr>
              <a:buSzPts val="6600"/>
              <a:buNone/>
              <a:defRPr sz="5867" b="1"/>
            </a:lvl3pPr>
            <a:lvl4pPr marL="1625620" lvl="3" indent="-203203" algn="l">
              <a:lnSpc>
                <a:spcPct val="90000"/>
              </a:lnSpc>
              <a:spcBef>
                <a:spcPts val="1629"/>
              </a:spcBef>
              <a:spcAft>
                <a:spcPts val="0"/>
              </a:spcAft>
              <a:buClr>
                <a:schemeClr val="dk1"/>
              </a:buClr>
              <a:buSzPts val="5867"/>
              <a:buNone/>
              <a:defRPr sz="5215" b="1"/>
            </a:lvl4pPr>
            <a:lvl5pPr marL="2032025" lvl="4" indent="-203203" algn="l">
              <a:lnSpc>
                <a:spcPct val="90000"/>
              </a:lnSpc>
              <a:spcBef>
                <a:spcPts val="1629"/>
              </a:spcBef>
              <a:spcAft>
                <a:spcPts val="0"/>
              </a:spcAft>
              <a:buClr>
                <a:schemeClr val="dk1"/>
              </a:buClr>
              <a:buSzPts val="5867"/>
              <a:buNone/>
              <a:defRPr sz="5215" b="1"/>
            </a:lvl5pPr>
            <a:lvl6pPr marL="2438430" lvl="5" indent="-203203" algn="l">
              <a:lnSpc>
                <a:spcPct val="90000"/>
              </a:lnSpc>
              <a:spcBef>
                <a:spcPts val="1629"/>
              </a:spcBef>
              <a:spcAft>
                <a:spcPts val="0"/>
              </a:spcAft>
              <a:buClr>
                <a:schemeClr val="dk1"/>
              </a:buClr>
              <a:buSzPts val="5867"/>
              <a:buNone/>
              <a:defRPr sz="5215" b="1"/>
            </a:lvl6pPr>
            <a:lvl7pPr marL="2844836" lvl="6" indent="-203203" algn="l">
              <a:lnSpc>
                <a:spcPct val="90000"/>
              </a:lnSpc>
              <a:spcBef>
                <a:spcPts val="1629"/>
              </a:spcBef>
              <a:spcAft>
                <a:spcPts val="0"/>
              </a:spcAft>
              <a:buClr>
                <a:schemeClr val="dk1"/>
              </a:buClr>
              <a:buSzPts val="5867"/>
              <a:buNone/>
              <a:defRPr sz="5215" b="1"/>
            </a:lvl7pPr>
            <a:lvl8pPr marL="3251241" lvl="7" indent="-203203" algn="l">
              <a:lnSpc>
                <a:spcPct val="90000"/>
              </a:lnSpc>
              <a:spcBef>
                <a:spcPts val="1629"/>
              </a:spcBef>
              <a:spcAft>
                <a:spcPts val="0"/>
              </a:spcAft>
              <a:buClr>
                <a:schemeClr val="dk1"/>
              </a:buClr>
              <a:buSzPts val="5867"/>
              <a:buNone/>
              <a:defRPr sz="5215" b="1"/>
            </a:lvl8pPr>
            <a:lvl9pPr marL="3657646" lvl="8" indent="-203203" algn="l">
              <a:lnSpc>
                <a:spcPct val="90000"/>
              </a:lnSpc>
              <a:spcBef>
                <a:spcPts val="1629"/>
              </a:spcBef>
              <a:spcAft>
                <a:spcPts val="0"/>
              </a:spcAft>
              <a:buClr>
                <a:schemeClr val="dk1"/>
              </a:buClr>
              <a:buSzPts val="5867"/>
              <a:buNone/>
              <a:defRPr sz="5215" b="1"/>
            </a:lvl9pPr>
          </a:lstStyle>
          <a:p>
            <a:endParaRPr/>
          </a:p>
        </p:txBody>
      </p:sp>
      <p:sp>
        <p:nvSpPr>
          <p:cNvPr id="41" name="Google Shape;41;p6"/>
          <p:cNvSpPr txBox="1">
            <a:spLocks noGrp="1"/>
          </p:cNvSpPr>
          <p:nvPr>
            <p:ph type="body" idx="4"/>
          </p:nvPr>
        </p:nvSpPr>
        <p:spPr>
          <a:xfrm>
            <a:off x="22631400" y="9185275"/>
            <a:ext cx="19005023" cy="13510156"/>
          </a:xfrm>
          <a:prstGeom prst="rect">
            <a:avLst/>
          </a:prstGeom>
          <a:noFill/>
          <a:ln>
            <a:noFill/>
          </a:ln>
        </p:spPr>
        <p:txBody>
          <a:bodyPr spcFirstLastPara="1" wrap="square" lIns="91425" tIns="45700" rIns="91425" bIns="45700" anchor="t" anchorCtr="0">
            <a:normAutofit/>
          </a:bodyPr>
          <a:lstStyle>
            <a:lvl1pPr marL="406405" lvl="0" indent="-304804" algn="l">
              <a:lnSpc>
                <a:spcPct val="90000"/>
              </a:lnSpc>
              <a:spcBef>
                <a:spcPts val="3260"/>
              </a:spcBef>
              <a:spcAft>
                <a:spcPts val="0"/>
              </a:spcAft>
              <a:buClr>
                <a:schemeClr val="dk1"/>
              </a:buClr>
              <a:buSzPts val="1800"/>
              <a:buChar char="•"/>
              <a:defRPr/>
            </a:lvl1pPr>
            <a:lvl2pPr marL="812810" lvl="1" indent="-304804" algn="l">
              <a:lnSpc>
                <a:spcPct val="90000"/>
              </a:lnSpc>
              <a:spcBef>
                <a:spcPts val="1629"/>
              </a:spcBef>
              <a:spcAft>
                <a:spcPts val="0"/>
              </a:spcAft>
              <a:buClr>
                <a:schemeClr val="dk1"/>
              </a:buClr>
              <a:buSzPts val="1800"/>
              <a:buChar char="•"/>
              <a:defRPr/>
            </a:lvl2pPr>
            <a:lvl3pPr marL="1219215" lvl="2" indent="-304804" algn="l">
              <a:lnSpc>
                <a:spcPct val="90000"/>
              </a:lnSpc>
              <a:spcBef>
                <a:spcPts val="1629"/>
              </a:spcBef>
              <a:spcAft>
                <a:spcPts val="0"/>
              </a:spcAft>
              <a:buClr>
                <a:schemeClr val="dk1"/>
              </a:buClr>
              <a:buSzPts val="1800"/>
              <a:buChar char="•"/>
              <a:defRPr/>
            </a:lvl3pPr>
            <a:lvl4pPr marL="1625620" lvl="3" indent="-304804" algn="l">
              <a:lnSpc>
                <a:spcPct val="90000"/>
              </a:lnSpc>
              <a:spcBef>
                <a:spcPts val="1629"/>
              </a:spcBef>
              <a:spcAft>
                <a:spcPts val="0"/>
              </a:spcAft>
              <a:buClr>
                <a:schemeClr val="dk1"/>
              </a:buClr>
              <a:buSzPts val="1800"/>
              <a:buChar char="•"/>
              <a:defRPr/>
            </a:lvl4pPr>
            <a:lvl5pPr marL="2032025" lvl="4" indent="-304804" algn="l">
              <a:lnSpc>
                <a:spcPct val="90000"/>
              </a:lnSpc>
              <a:spcBef>
                <a:spcPts val="1629"/>
              </a:spcBef>
              <a:spcAft>
                <a:spcPts val="0"/>
              </a:spcAft>
              <a:buClr>
                <a:schemeClr val="dk1"/>
              </a:buClr>
              <a:buSzPts val="1800"/>
              <a:buChar char="•"/>
              <a:defRPr/>
            </a:lvl5pPr>
            <a:lvl6pPr marL="2438430" lvl="5" indent="-304804" algn="l">
              <a:lnSpc>
                <a:spcPct val="90000"/>
              </a:lnSpc>
              <a:spcBef>
                <a:spcPts val="1629"/>
              </a:spcBef>
              <a:spcAft>
                <a:spcPts val="0"/>
              </a:spcAft>
              <a:buClr>
                <a:schemeClr val="dk1"/>
              </a:buClr>
              <a:buSzPts val="1800"/>
              <a:buChar char="•"/>
              <a:defRPr/>
            </a:lvl6pPr>
            <a:lvl7pPr marL="2844836" lvl="6" indent="-304804" algn="l">
              <a:lnSpc>
                <a:spcPct val="90000"/>
              </a:lnSpc>
              <a:spcBef>
                <a:spcPts val="1629"/>
              </a:spcBef>
              <a:spcAft>
                <a:spcPts val="0"/>
              </a:spcAft>
              <a:buClr>
                <a:schemeClr val="dk1"/>
              </a:buClr>
              <a:buSzPts val="1800"/>
              <a:buChar char="•"/>
              <a:defRPr/>
            </a:lvl7pPr>
            <a:lvl8pPr marL="3251241" lvl="7" indent="-304804" algn="l">
              <a:lnSpc>
                <a:spcPct val="90000"/>
              </a:lnSpc>
              <a:spcBef>
                <a:spcPts val="1629"/>
              </a:spcBef>
              <a:spcAft>
                <a:spcPts val="0"/>
              </a:spcAft>
              <a:buClr>
                <a:schemeClr val="dk1"/>
              </a:buClr>
              <a:buSzPts val="1800"/>
              <a:buChar char="•"/>
              <a:defRPr/>
            </a:lvl8pPr>
            <a:lvl9pPr marL="3657646" lvl="8" indent="-304804" algn="l">
              <a:lnSpc>
                <a:spcPct val="90000"/>
              </a:lnSpc>
              <a:spcBef>
                <a:spcPts val="1629"/>
              </a:spcBef>
              <a:spcAft>
                <a:spcPts val="0"/>
              </a:spcAft>
              <a:buClr>
                <a:schemeClr val="dk1"/>
              </a:buClr>
              <a:buSzPts val="1800"/>
              <a:buChar char="•"/>
              <a:defRPr/>
            </a:lvl9pPr>
          </a:lstStyle>
          <a:p>
            <a:endParaRPr/>
          </a:p>
        </p:txBody>
      </p:sp>
      <p:sp>
        <p:nvSpPr>
          <p:cNvPr id="42" name="Google Shape;42;p6"/>
          <p:cNvSpPr txBox="1">
            <a:spLocks noGrp="1"/>
          </p:cNvSpPr>
          <p:nvPr>
            <p:ph type="dt" idx="10"/>
          </p:nvPr>
        </p:nvSpPr>
        <p:spPr>
          <a:xfrm>
            <a:off x="3073400" y="23306618"/>
            <a:ext cx="10058400" cy="133879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
          <p:cNvSpPr txBox="1">
            <a:spLocks noGrp="1"/>
          </p:cNvSpPr>
          <p:nvPr>
            <p:ph type="ftr" idx="11"/>
          </p:nvPr>
        </p:nvSpPr>
        <p:spPr>
          <a:xfrm>
            <a:off x="14808200" y="23306618"/>
            <a:ext cx="15087600" cy="133879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6"/>
          <p:cNvSpPr txBox="1">
            <a:spLocks noGrp="1"/>
          </p:cNvSpPr>
          <p:nvPr>
            <p:ph type="sldNum" idx="12"/>
          </p:nvPr>
        </p:nvSpPr>
        <p:spPr>
          <a:xfrm>
            <a:off x="31572200" y="23306618"/>
            <a:ext cx="10058400" cy="133879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7"/>
          <p:cNvSpPr txBox="1">
            <a:spLocks noGrp="1"/>
          </p:cNvSpPr>
          <p:nvPr>
            <p:ph type="title"/>
          </p:nvPr>
        </p:nvSpPr>
        <p:spPr>
          <a:xfrm>
            <a:off x="3073400" y="1338793"/>
            <a:ext cx="38557200" cy="486039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7"/>
          <p:cNvSpPr txBox="1">
            <a:spLocks noGrp="1"/>
          </p:cNvSpPr>
          <p:nvPr>
            <p:ph type="dt" idx="10"/>
          </p:nvPr>
        </p:nvSpPr>
        <p:spPr>
          <a:xfrm>
            <a:off x="3073400" y="23306618"/>
            <a:ext cx="10058400" cy="133879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ftr" idx="11"/>
          </p:nvPr>
        </p:nvSpPr>
        <p:spPr>
          <a:xfrm>
            <a:off x="14808200" y="23306618"/>
            <a:ext cx="15087600" cy="133879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7"/>
          <p:cNvSpPr txBox="1">
            <a:spLocks noGrp="1"/>
          </p:cNvSpPr>
          <p:nvPr>
            <p:ph type="sldNum" idx="12"/>
          </p:nvPr>
        </p:nvSpPr>
        <p:spPr>
          <a:xfrm>
            <a:off x="31572200" y="23306618"/>
            <a:ext cx="10058400" cy="133879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8"/>
          <p:cNvSpPr txBox="1">
            <a:spLocks noGrp="1"/>
          </p:cNvSpPr>
          <p:nvPr>
            <p:ph type="dt" idx="10"/>
          </p:nvPr>
        </p:nvSpPr>
        <p:spPr>
          <a:xfrm>
            <a:off x="3073400" y="23306618"/>
            <a:ext cx="10058400" cy="133879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14808200" y="23306618"/>
            <a:ext cx="15087600" cy="133879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31572200" y="23306618"/>
            <a:ext cx="10058400" cy="133879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3079224" y="1676400"/>
            <a:ext cx="14418203" cy="58674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1733"/>
              <a:buFont typeface="Calibri"/>
              <a:buNone/>
              <a:defRPr sz="10429"/>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19005024" y="3620560"/>
            <a:ext cx="22631400" cy="17869958"/>
          </a:xfrm>
          <a:prstGeom prst="rect">
            <a:avLst/>
          </a:prstGeom>
          <a:noFill/>
          <a:ln>
            <a:noFill/>
          </a:ln>
        </p:spPr>
        <p:txBody>
          <a:bodyPr spcFirstLastPara="1" wrap="square" lIns="91425" tIns="45700" rIns="91425" bIns="45700" anchor="t" anchorCtr="0">
            <a:normAutofit/>
          </a:bodyPr>
          <a:lstStyle>
            <a:lvl1pPr marL="406405" lvl="0" indent="-865473" algn="l">
              <a:lnSpc>
                <a:spcPct val="90000"/>
              </a:lnSpc>
              <a:spcBef>
                <a:spcPts val="3260"/>
              </a:spcBef>
              <a:spcAft>
                <a:spcPts val="0"/>
              </a:spcAft>
              <a:buClr>
                <a:schemeClr val="dk1"/>
              </a:buClr>
              <a:buSzPts val="11733"/>
              <a:buChar char="•"/>
              <a:defRPr sz="10429"/>
            </a:lvl1pPr>
            <a:lvl2pPr marL="812810" lvl="1" indent="-782724" algn="l">
              <a:lnSpc>
                <a:spcPct val="90000"/>
              </a:lnSpc>
              <a:spcBef>
                <a:spcPts val="1629"/>
              </a:spcBef>
              <a:spcAft>
                <a:spcPts val="0"/>
              </a:spcAft>
              <a:buClr>
                <a:schemeClr val="dk1"/>
              </a:buClr>
              <a:buSzPts val="10267"/>
              <a:buChar char="•"/>
              <a:defRPr sz="9126"/>
            </a:lvl2pPr>
            <a:lvl3pPr marL="1219215" lvl="2" indent="-699920" algn="l">
              <a:lnSpc>
                <a:spcPct val="90000"/>
              </a:lnSpc>
              <a:spcBef>
                <a:spcPts val="1629"/>
              </a:spcBef>
              <a:spcAft>
                <a:spcPts val="0"/>
              </a:spcAft>
              <a:buClr>
                <a:schemeClr val="dk1"/>
              </a:buClr>
              <a:buSzPts val="8800"/>
              <a:buChar char="•"/>
              <a:defRPr sz="7822"/>
            </a:lvl3pPr>
            <a:lvl4pPr marL="1625620" lvl="3" indent="-617114" algn="l">
              <a:lnSpc>
                <a:spcPct val="90000"/>
              </a:lnSpc>
              <a:spcBef>
                <a:spcPts val="1629"/>
              </a:spcBef>
              <a:spcAft>
                <a:spcPts val="0"/>
              </a:spcAft>
              <a:buClr>
                <a:schemeClr val="dk1"/>
              </a:buClr>
              <a:buSzPts val="7333"/>
              <a:buChar char="•"/>
              <a:defRPr sz="6518"/>
            </a:lvl4pPr>
            <a:lvl5pPr marL="2032025" lvl="4" indent="-617114" algn="l">
              <a:lnSpc>
                <a:spcPct val="90000"/>
              </a:lnSpc>
              <a:spcBef>
                <a:spcPts val="1629"/>
              </a:spcBef>
              <a:spcAft>
                <a:spcPts val="0"/>
              </a:spcAft>
              <a:buClr>
                <a:schemeClr val="dk1"/>
              </a:buClr>
              <a:buSzPts val="7333"/>
              <a:buChar char="•"/>
              <a:defRPr sz="6518"/>
            </a:lvl5pPr>
            <a:lvl6pPr marL="2438430" lvl="5" indent="-617114" algn="l">
              <a:lnSpc>
                <a:spcPct val="90000"/>
              </a:lnSpc>
              <a:spcBef>
                <a:spcPts val="1629"/>
              </a:spcBef>
              <a:spcAft>
                <a:spcPts val="0"/>
              </a:spcAft>
              <a:buClr>
                <a:schemeClr val="dk1"/>
              </a:buClr>
              <a:buSzPts val="7333"/>
              <a:buChar char="•"/>
              <a:defRPr sz="6518"/>
            </a:lvl6pPr>
            <a:lvl7pPr marL="2844836" lvl="6" indent="-617114" algn="l">
              <a:lnSpc>
                <a:spcPct val="90000"/>
              </a:lnSpc>
              <a:spcBef>
                <a:spcPts val="1629"/>
              </a:spcBef>
              <a:spcAft>
                <a:spcPts val="0"/>
              </a:spcAft>
              <a:buClr>
                <a:schemeClr val="dk1"/>
              </a:buClr>
              <a:buSzPts val="7333"/>
              <a:buChar char="•"/>
              <a:defRPr sz="6518"/>
            </a:lvl7pPr>
            <a:lvl8pPr marL="3251241" lvl="7" indent="-617114" algn="l">
              <a:lnSpc>
                <a:spcPct val="90000"/>
              </a:lnSpc>
              <a:spcBef>
                <a:spcPts val="1629"/>
              </a:spcBef>
              <a:spcAft>
                <a:spcPts val="0"/>
              </a:spcAft>
              <a:buClr>
                <a:schemeClr val="dk1"/>
              </a:buClr>
              <a:buSzPts val="7333"/>
              <a:buChar char="•"/>
              <a:defRPr sz="6518"/>
            </a:lvl8pPr>
            <a:lvl9pPr marL="3657646" lvl="8" indent="-617114" algn="l">
              <a:lnSpc>
                <a:spcPct val="90000"/>
              </a:lnSpc>
              <a:spcBef>
                <a:spcPts val="1629"/>
              </a:spcBef>
              <a:spcAft>
                <a:spcPts val="0"/>
              </a:spcAft>
              <a:buClr>
                <a:schemeClr val="dk1"/>
              </a:buClr>
              <a:buSzPts val="7333"/>
              <a:buChar char="•"/>
              <a:defRPr sz="6518"/>
            </a:lvl9pPr>
          </a:lstStyle>
          <a:p>
            <a:endParaRPr/>
          </a:p>
        </p:txBody>
      </p:sp>
      <p:sp>
        <p:nvSpPr>
          <p:cNvPr id="57" name="Google Shape;57;p9"/>
          <p:cNvSpPr txBox="1">
            <a:spLocks noGrp="1"/>
          </p:cNvSpPr>
          <p:nvPr>
            <p:ph type="body" idx="2"/>
          </p:nvPr>
        </p:nvSpPr>
        <p:spPr>
          <a:xfrm>
            <a:off x="3079224" y="7543800"/>
            <a:ext cx="14418203" cy="13975823"/>
          </a:xfrm>
          <a:prstGeom prst="rect">
            <a:avLst/>
          </a:prstGeom>
          <a:noFill/>
          <a:ln>
            <a:noFill/>
          </a:ln>
        </p:spPr>
        <p:txBody>
          <a:bodyPr spcFirstLastPara="1" wrap="square" lIns="91425" tIns="45700" rIns="91425" bIns="45700" anchor="t" anchorCtr="0">
            <a:normAutofit/>
          </a:bodyPr>
          <a:lstStyle>
            <a:lvl1pPr marL="406405" lvl="0" indent="-203203" algn="l">
              <a:lnSpc>
                <a:spcPct val="90000"/>
              </a:lnSpc>
              <a:spcBef>
                <a:spcPts val="3260"/>
              </a:spcBef>
              <a:spcAft>
                <a:spcPts val="0"/>
              </a:spcAft>
              <a:buClr>
                <a:schemeClr val="dk1"/>
              </a:buClr>
              <a:buSzPts val="5867"/>
              <a:buNone/>
              <a:defRPr sz="5215"/>
            </a:lvl1pPr>
            <a:lvl2pPr marL="812810" lvl="1" indent="-203203" algn="l">
              <a:lnSpc>
                <a:spcPct val="90000"/>
              </a:lnSpc>
              <a:spcBef>
                <a:spcPts val="1629"/>
              </a:spcBef>
              <a:spcAft>
                <a:spcPts val="0"/>
              </a:spcAft>
              <a:buClr>
                <a:schemeClr val="dk1"/>
              </a:buClr>
              <a:buSzPts val="5133"/>
              <a:buNone/>
              <a:defRPr sz="4563"/>
            </a:lvl2pPr>
            <a:lvl3pPr marL="1219215" lvl="2" indent="-203203" algn="l">
              <a:lnSpc>
                <a:spcPct val="90000"/>
              </a:lnSpc>
              <a:spcBef>
                <a:spcPts val="1629"/>
              </a:spcBef>
              <a:spcAft>
                <a:spcPts val="0"/>
              </a:spcAft>
              <a:buClr>
                <a:schemeClr val="dk1"/>
              </a:buClr>
              <a:buSzPts val="4400"/>
              <a:buNone/>
              <a:defRPr sz="3911"/>
            </a:lvl3pPr>
            <a:lvl4pPr marL="1625620" lvl="3" indent="-203203" algn="l">
              <a:lnSpc>
                <a:spcPct val="90000"/>
              </a:lnSpc>
              <a:spcBef>
                <a:spcPts val="1629"/>
              </a:spcBef>
              <a:spcAft>
                <a:spcPts val="0"/>
              </a:spcAft>
              <a:buClr>
                <a:schemeClr val="dk1"/>
              </a:buClr>
              <a:buSzPts val="3667"/>
              <a:buNone/>
              <a:defRPr sz="3259"/>
            </a:lvl4pPr>
            <a:lvl5pPr marL="2032025" lvl="4" indent="-203203" algn="l">
              <a:lnSpc>
                <a:spcPct val="90000"/>
              </a:lnSpc>
              <a:spcBef>
                <a:spcPts val="1629"/>
              </a:spcBef>
              <a:spcAft>
                <a:spcPts val="0"/>
              </a:spcAft>
              <a:buClr>
                <a:schemeClr val="dk1"/>
              </a:buClr>
              <a:buSzPts val="3667"/>
              <a:buNone/>
              <a:defRPr sz="3259"/>
            </a:lvl5pPr>
            <a:lvl6pPr marL="2438430" lvl="5" indent="-203203" algn="l">
              <a:lnSpc>
                <a:spcPct val="90000"/>
              </a:lnSpc>
              <a:spcBef>
                <a:spcPts val="1629"/>
              </a:spcBef>
              <a:spcAft>
                <a:spcPts val="0"/>
              </a:spcAft>
              <a:buClr>
                <a:schemeClr val="dk1"/>
              </a:buClr>
              <a:buSzPts val="3667"/>
              <a:buNone/>
              <a:defRPr sz="3259"/>
            </a:lvl6pPr>
            <a:lvl7pPr marL="2844836" lvl="6" indent="-203203" algn="l">
              <a:lnSpc>
                <a:spcPct val="90000"/>
              </a:lnSpc>
              <a:spcBef>
                <a:spcPts val="1629"/>
              </a:spcBef>
              <a:spcAft>
                <a:spcPts val="0"/>
              </a:spcAft>
              <a:buClr>
                <a:schemeClr val="dk1"/>
              </a:buClr>
              <a:buSzPts val="3667"/>
              <a:buNone/>
              <a:defRPr sz="3259"/>
            </a:lvl7pPr>
            <a:lvl8pPr marL="3251241" lvl="7" indent="-203203" algn="l">
              <a:lnSpc>
                <a:spcPct val="90000"/>
              </a:lnSpc>
              <a:spcBef>
                <a:spcPts val="1629"/>
              </a:spcBef>
              <a:spcAft>
                <a:spcPts val="0"/>
              </a:spcAft>
              <a:buClr>
                <a:schemeClr val="dk1"/>
              </a:buClr>
              <a:buSzPts val="3667"/>
              <a:buNone/>
              <a:defRPr sz="3259"/>
            </a:lvl8pPr>
            <a:lvl9pPr marL="3657646" lvl="8" indent="-203203" algn="l">
              <a:lnSpc>
                <a:spcPct val="90000"/>
              </a:lnSpc>
              <a:spcBef>
                <a:spcPts val="1629"/>
              </a:spcBef>
              <a:spcAft>
                <a:spcPts val="0"/>
              </a:spcAft>
              <a:buClr>
                <a:schemeClr val="dk1"/>
              </a:buClr>
              <a:buSzPts val="3667"/>
              <a:buNone/>
              <a:defRPr sz="3259"/>
            </a:lvl9pPr>
          </a:lstStyle>
          <a:p>
            <a:endParaRPr/>
          </a:p>
        </p:txBody>
      </p:sp>
      <p:sp>
        <p:nvSpPr>
          <p:cNvPr id="58" name="Google Shape;58;p9"/>
          <p:cNvSpPr txBox="1">
            <a:spLocks noGrp="1"/>
          </p:cNvSpPr>
          <p:nvPr>
            <p:ph type="dt" idx="10"/>
          </p:nvPr>
        </p:nvSpPr>
        <p:spPr>
          <a:xfrm>
            <a:off x="3073400" y="23306618"/>
            <a:ext cx="10058400" cy="133879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14808200" y="23306618"/>
            <a:ext cx="15087600" cy="133879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31572200" y="23306618"/>
            <a:ext cx="10058400" cy="133879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3079224" y="1676400"/>
            <a:ext cx="14418203" cy="58674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1733"/>
              <a:buFont typeface="Calibri"/>
              <a:buNone/>
              <a:defRPr sz="10429"/>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19005024" y="3620560"/>
            <a:ext cx="22631400" cy="17869958"/>
          </a:xfrm>
          <a:prstGeom prst="rect">
            <a:avLst/>
          </a:prstGeom>
          <a:noFill/>
          <a:ln>
            <a:noFill/>
          </a:ln>
        </p:spPr>
      </p:sp>
      <p:sp>
        <p:nvSpPr>
          <p:cNvPr id="64" name="Google Shape;64;p10"/>
          <p:cNvSpPr txBox="1">
            <a:spLocks noGrp="1"/>
          </p:cNvSpPr>
          <p:nvPr>
            <p:ph type="body" idx="1"/>
          </p:nvPr>
        </p:nvSpPr>
        <p:spPr>
          <a:xfrm>
            <a:off x="3079224" y="7543800"/>
            <a:ext cx="14418203" cy="13975823"/>
          </a:xfrm>
          <a:prstGeom prst="rect">
            <a:avLst/>
          </a:prstGeom>
          <a:noFill/>
          <a:ln>
            <a:noFill/>
          </a:ln>
        </p:spPr>
        <p:txBody>
          <a:bodyPr spcFirstLastPara="1" wrap="square" lIns="91425" tIns="45700" rIns="91425" bIns="45700" anchor="t" anchorCtr="0">
            <a:normAutofit/>
          </a:bodyPr>
          <a:lstStyle>
            <a:lvl1pPr marL="406405" lvl="0" indent="-203203" algn="l">
              <a:lnSpc>
                <a:spcPct val="90000"/>
              </a:lnSpc>
              <a:spcBef>
                <a:spcPts val="3260"/>
              </a:spcBef>
              <a:spcAft>
                <a:spcPts val="0"/>
              </a:spcAft>
              <a:buClr>
                <a:schemeClr val="dk1"/>
              </a:buClr>
              <a:buSzPts val="5867"/>
              <a:buNone/>
              <a:defRPr sz="5215"/>
            </a:lvl1pPr>
            <a:lvl2pPr marL="812810" lvl="1" indent="-203203" algn="l">
              <a:lnSpc>
                <a:spcPct val="90000"/>
              </a:lnSpc>
              <a:spcBef>
                <a:spcPts val="1629"/>
              </a:spcBef>
              <a:spcAft>
                <a:spcPts val="0"/>
              </a:spcAft>
              <a:buClr>
                <a:schemeClr val="dk1"/>
              </a:buClr>
              <a:buSzPts val="5133"/>
              <a:buNone/>
              <a:defRPr sz="4563"/>
            </a:lvl2pPr>
            <a:lvl3pPr marL="1219215" lvl="2" indent="-203203" algn="l">
              <a:lnSpc>
                <a:spcPct val="90000"/>
              </a:lnSpc>
              <a:spcBef>
                <a:spcPts val="1629"/>
              </a:spcBef>
              <a:spcAft>
                <a:spcPts val="0"/>
              </a:spcAft>
              <a:buClr>
                <a:schemeClr val="dk1"/>
              </a:buClr>
              <a:buSzPts val="4400"/>
              <a:buNone/>
              <a:defRPr sz="3911"/>
            </a:lvl3pPr>
            <a:lvl4pPr marL="1625620" lvl="3" indent="-203203" algn="l">
              <a:lnSpc>
                <a:spcPct val="90000"/>
              </a:lnSpc>
              <a:spcBef>
                <a:spcPts val="1629"/>
              </a:spcBef>
              <a:spcAft>
                <a:spcPts val="0"/>
              </a:spcAft>
              <a:buClr>
                <a:schemeClr val="dk1"/>
              </a:buClr>
              <a:buSzPts val="3667"/>
              <a:buNone/>
              <a:defRPr sz="3259"/>
            </a:lvl4pPr>
            <a:lvl5pPr marL="2032025" lvl="4" indent="-203203" algn="l">
              <a:lnSpc>
                <a:spcPct val="90000"/>
              </a:lnSpc>
              <a:spcBef>
                <a:spcPts val="1629"/>
              </a:spcBef>
              <a:spcAft>
                <a:spcPts val="0"/>
              </a:spcAft>
              <a:buClr>
                <a:schemeClr val="dk1"/>
              </a:buClr>
              <a:buSzPts val="3667"/>
              <a:buNone/>
              <a:defRPr sz="3259"/>
            </a:lvl5pPr>
            <a:lvl6pPr marL="2438430" lvl="5" indent="-203203" algn="l">
              <a:lnSpc>
                <a:spcPct val="90000"/>
              </a:lnSpc>
              <a:spcBef>
                <a:spcPts val="1629"/>
              </a:spcBef>
              <a:spcAft>
                <a:spcPts val="0"/>
              </a:spcAft>
              <a:buClr>
                <a:schemeClr val="dk1"/>
              </a:buClr>
              <a:buSzPts val="3667"/>
              <a:buNone/>
              <a:defRPr sz="3259"/>
            </a:lvl6pPr>
            <a:lvl7pPr marL="2844836" lvl="6" indent="-203203" algn="l">
              <a:lnSpc>
                <a:spcPct val="90000"/>
              </a:lnSpc>
              <a:spcBef>
                <a:spcPts val="1629"/>
              </a:spcBef>
              <a:spcAft>
                <a:spcPts val="0"/>
              </a:spcAft>
              <a:buClr>
                <a:schemeClr val="dk1"/>
              </a:buClr>
              <a:buSzPts val="3667"/>
              <a:buNone/>
              <a:defRPr sz="3259"/>
            </a:lvl7pPr>
            <a:lvl8pPr marL="3251241" lvl="7" indent="-203203" algn="l">
              <a:lnSpc>
                <a:spcPct val="90000"/>
              </a:lnSpc>
              <a:spcBef>
                <a:spcPts val="1629"/>
              </a:spcBef>
              <a:spcAft>
                <a:spcPts val="0"/>
              </a:spcAft>
              <a:buClr>
                <a:schemeClr val="dk1"/>
              </a:buClr>
              <a:buSzPts val="3667"/>
              <a:buNone/>
              <a:defRPr sz="3259"/>
            </a:lvl8pPr>
            <a:lvl9pPr marL="3657646" lvl="8" indent="-203203" algn="l">
              <a:lnSpc>
                <a:spcPct val="90000"/>
              </a:lnSpc>
              <a:spcBef>
                <a:spcPts val="1629"/>
              </a:spcBef>
              <a:spcAft>
                <a:spcPts val="0"/>
              </a:spcAft>
              <a:buClr>
                <a:schemeClr val="dk1"/>
              </a:buClr>
              <a:buSzPts val="3667"/>
              <a:buNone/>
              <a:defRPr sz="3259"/>
            </a:lvl9pPr>
          </a:lstStyle>
          <a:p>
            <a:endParaRPr/>
          </a:p>
        </p:txBody>
      </p:sp>
      <p:sp>
        <p:nvSpPr>
          <p:cNvPr id="65" name="Google Shape;65;p10"/>
          <p:cNvSpPr txBox="1">
            <a:spLocks noGrp="1"/>
          </p:cNvSpPr>
          <p:nvPr>
            <p:ph type="dt" idx="10"/>
          </p:nvPr>
        </p:nvSpPr>
        <p:spPr>
          <a:xfrm>
            <a:off x="3073400" y="23306618"/>
            <a:ext cx="10058400" cy="133879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14808200" y="23306618"/>
            <a:ext cx="15087600" cy="133879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31572200" y="23306618"/>
            <a:ext cx="10058400" cy="133879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3073400" y="1338793"/>
            <a:ext cx="38557200" cy="486039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14374547" y="-4607189"/>
            <a:ext cx="15954906" cy="38557200"/>
          </a:xfrm>
          <a:prstGeom prst="rect">
            <a:avLst/>
          </a:prstGeom>
          <a:noFill/>
          <a:ln>
            <a:noFill/>
          </a:ln>
        </p:spPr>
        <p:txBody>
          <a:bodyPr spcFirstLastPara="1" wrap="square" lIns="91425" tIns="45700" rIns="91425" bIns="45700" anchor="t" anchorCtr="0">
            <a:normAutofit/>
          </a:bodyPr>
          <a:lstStyle>
            <a:lvl1pPr marL="406405" lvl="0" indent="-304804" algn="l">
              <a:lnSpc>
                <a:spcPct val="90000"/>
              </a:lnSpc>
              <a:spcBef>
                <a:spcPts val="3260"/>
              </a:spcBef>
              <a:spcAft>
                <a:spcPts val="0"/>
              </a:spcAft>
              <a:buClr>
                <a:schemeClr val="dk1"/>
              </a:buClr>
              <a:buSzPts val="1800"/>
              <a:buChar char="•"/>
              <a:defRPr/>
            </a:lvl1pPr>
            <a:lvl2pPr marL="812810" lvl="1" indent="-304804" algn="l">
              <a:lnSpc>
                <a:spcPct val="90000"/>
              </a:lnSpc>
              <a:spcBef>
                <a:spcPts val="1629"/>
              </a:spcBef>
              <a:spcAft>
                <a:spcPts val="0"/>
              </a:spcAft>
              <a:buClr>
                <a:schemeClr val="dk1"/>
              </a:buClr>
              <a:buSzPts val="1800"/>
              <a:buChar char="•"/>
              <a:defRPr/>
            </a:lvl2pPr>
            <a:lvl3pPr marL="1219215" lvl="2" indent="-304804" algn="l">
              <a:lnSpc>
                <a:spcPct val="90000"/>
              </a:lnSpc>
              <a:spcBef>
                <a:spcPts val="1629"/>
              </a:spcBef>
              <a:spcAft>
                <a:spcPts val="0"/>
              </a:spcAft>
              <a:buClr>
                <a:schemeClr val="dk1"/>
              </a:buClr>
              <a:buSzPts val="1800"/>
              <a:buChar char="•"/>
              <a:defRPr/>
            </a:lvl3pPr>
            <a:lvl4pPr marL="1625620" lvl="3" indent="-304804" algn="l">
              <a:lnSpc>
                <a:spcPct val="90000"/>
              </a:lnSpc>
              <a:spcBef>
                <a:spcPts val="1629"/>
              </a:spcBef>
              <a:spcAft>
                <a:spcPts val="0"/>
              </a:spcAft>
              <a:buClr>
                <a:schemeClr val="dk1"/>
              </a:buClr>
              <a:buSzPts val="1800"/>
              <a:buChar char="•"/>
              <a:defRPr/>
            </a:lvl4pPr>
            <a:lvl5pPr marL="2032025" lvl="4" indent="-304804" algn="l">
              <a:lnSpc>
                <a:spcPct val="90000"/>
              </a:lnSpc>
              <a:spcBef>
                <a:spcPts val="1629"/>
              </a:spcBef>
              <a:spcAft>
                <a:spcPts val="0"/>
              </a:spcAft>
              <a:buClr>
                <a:schemeClr val="dk1"/>
              </a:buClr>
              <a:buSzPts val="1800"/>
              <a:buChar char="•"/>
              <a:defRPr/>
            </a:lvl5pPr>
            <a:lvl6pPr marL="2438430" lvl="5" indent="-304804" algn="l">
              <a:lnSpc>
                <a:spcPct val="90000"/>
              </a:lnSpc>
              <a:spcBef>
                <a:spcPts val="1629"/>
              </a:spcBef>
              <a:spcAft>
                <a:spcPts val="0"/>
              </a:spcAft>
              <a:buClr>
                <a:schemeClr val="dk1"/>
              </a:buClr>
              <a:buSzPts val="1800"/>
              <a:buChar char="•"/>
              <a:defRPr/>
            </a:lvl6pPr>
            <a:lvl7pPr marL="2844836" lvl="6" indent="-304804" algn="l">
              <a:lnSpc>
                <a:spcPct val="90000"/>
              </a:lnSpc>
              <a:spcBef>
                <a:spcPts val="1629"/>
              </a:spcBef>
              <a:spcAft>
                <a:spcPts val="0"/>
              </a:spcAft>
              <a:buClr>
                <a:schemeClr val="dk1"/>
              </a:buClr>
              <a:buSzPts val="1800"/>
              <a:buChar char="•"/>
              <a:defRPr/>
            </a:lvl7pPr>
            <a:lvl8pPr marL="3251241" lvl="7" indent="-304804" algn="l">
              <a:lnSpc>
                <a:spcPct val="90000"/>
              </a:lnSpc>
              <a:spcBef>
                <a:spcPts val="1629"/>
              </a:spcBef>
              <a:spcAft>
                <a:spcPts val="0"/>
              </a:spcAft>
              <a:buClr>
                <a:schemeClr val="dk1"/>
              </a:buClr>
              <a:buSzPts val="1800"/>
              <a:buChar char="•"/>
              <a:defRPr/>
            </a:lvl8pPr>
            <a:lvl9pPr marL="3657646" lvl="8" indent="-304804" algn="l">
              <a:lnSpc>
                <a:spcPct val="90000"/>
              </a:lnSpc>
              <a:spcBef>
                <a:spcPts val="1629"/>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3073400" y="23306618"/>
            <a:ext cx="10058400" cy="133879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14808200" y="23306618"/>
            <a:ext cx="15087600" cy="133879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31572200" y="23306618"/>
            <a:ext cx="10058400" cy="133879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073400" y="1338793"/>
            <a:ext cx="38557200" cy="4860398"/>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16133"/>
              <a:buFont typeface="Calibri"/>
              <a:buNone/>
              <a:defRPr sz="16133"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3073400" y="6693958"/>
            <a:ext cx="38557200" cy="15954906"/>
          </a:xfrm>
          <a:prstGeom prst="rect">
            <a:avLst/>
          </a:prstGeom>
          <a:noFill/>
          <a:ln>
            <a:noFill/>
          </a:ln>
        </p:spPr>
        <p:txBody>
          <a:bodyPr spcFirstLastPara="1" wrap="square" lIns="91425" tIns="45700" rIns="91425" bIns="45700" anchor="t" anchorCtr="0">
            <a:normAutofit/>
          </a:bodyPr>
          <a:lstStyle>
            <a:lvl1pPr marL="457200" marR="0" lvl="0" indent="-880554" algn="l" rtl="0">
              <a:lnSpc>
                <a:spcPct val="90000"/>
              </a:lnSpc>
              <a:spcBef>
                <a:spcPts val="3667"/>
              </a:spcBef>
              <a:spcAft>
                <a:spcPts val="0"/>
              </a:spcAft>
              <a:buClr>
                <a:schemeClr val="dk1"/>
              </a:buClr>
              <a:buSzPts val="10267"/>
              <a:buFont typeface="Arial"/>
              <a:buChar char="•"/>
              <a:defRPr sz="10267" b="0" i="0" u="none" strike="noStrike" cap="none">
                <a:solidFill>
                  <a:schemeClr val="dk1"/>
                </a:solidFill>
                <a:latin typeface="Calibri"/>
                <a:ea typeface="Calibri"/>
                <a:cs typeface="Calibri"/>
                <a:sym typeface="Calibri"/>
              </a:defRPr>
            </a:lvl1pPr>
            <a:lvl2pPr marL="914400" marR="0" lvl="1" indent="-787400" algn="l" rtl="0">
              <a:lnSpc>
                <a:spcPct val="90000"/>
              </a:lnSpc>
              <a:spcBef>
                <a:spcPts val="1833"/>
              </a:spcBef>
              <a:spcAft>
                <a:spcPts val="0"/>
              </a:spcAft>
              <a:buClr>
                <a:schemeClr val="dk1"/>
              </a:buClr>
              <a:buSzPts val="8800"/>
              <a:buFont typeface="Arial"/>
              <a:buChar char="•"/>
              <a:defRPr sz="8800" b="0" i="0" u="none" strike="noStrike" cap="none">
                <a:solidFill>
                  <a:schemeClr val="dk1"/>
                </a:solidFill>
                <a:latin typeface="Calibri"/>
                <a:ea typeface="Calibri"/>
                <a:cs typeface="Calibri"/>
                <a:sym typeface="Calibri"/>
              </a:defRPr>
            </a:lvl2pPr>
            <a:lvl3pPr marL="1371600" marR="0" lvl="2" indent="-694245" algn="l" rtl="0">
              <a:lnSpc>
                <a:spcPct val="90000"/>
              </a:lnSpc>
              <a:spcBef>
                <a:spcPts val="1833"/>
              </a:spcBef>
              <a:spcAft>
                <a:spcPts val="0"/>
              </a:spcAft>
              <a:buClr>
                <a:schemeClr val="dk1"/>
              </a:buClr>
              <a:buSzPts val="7333"/>
              <a:buFont typeface="Arial"/>
              <a:buChar char="•"/>
              <a:defRPr sz="7333" b="0" i="0" u="none" strike="noStrike" cap="none">
                <a:solidFill>
                  <a:schemeClr val="dk1"/>
                </a:solidFill>
                <a:latin typeface="Calibri"/>
                <a:ea typeface="Calibri"/>
                <a:cs typeface="Calibri"/>
                <a:sym typeface="Calibri"/>
              </a:defRPr>
            </a:lvl3pPr>
            <a:lvl4pPr marL="1828800" marR="0" lvl="3" indent="-647700" algn="l" rtl="0">
              <a:lnSpc>
                <a:spcPct val="90000"/>
              </a:lnSpc>
              <a:spcBef>
                <a:spcPts val="1833"/>
              </a:spcBef>
              <a:spcAft>
                <a:spcPts val="0"/>
              </a:spcAft>
              <a:buClr>
                <a:schemeClr val="dk1"/>
              </a:buClr>
              <a:buSzPts val="6600"/>
              <a:buFont typeface="Arial"/>
              <a:buChar char="•"/>
              <a:defRPr sz="6600" b="0" i="0" u="none" strike="noStrike" cap="none">
                <a:solidFill>
                  <a:schemeClr val="dk1"/>
                </a:solidFill>
                <a:latin typeface="Calibri"/>
                <a:ea typeface="Calibri"/>
                <a:cs typeface="Calibri"/>
                <a:sym typeface="Calibri"/>
              </a:defRPr>
            </a:lvl4pPr>
            <a:lvl5pPr marL="2286000" marR="0" lvl="4" indent="-647700" algn="l" rtl="0">
              <a:lnSpc>
                <a:spcPct val="90000"/>
              </a:lnSpc>
              <a:spcBef>
                <a:spcPts val="1833"/>
              </a:spcBef>
              <a:spcAft>
                <a:spcPts val="0"/>
              </a:spcAft>
              <a:buClr>
                <a:schemeClr val="dk1"/>
              </a:buClr>
              <a:buSzPts val="6600"/>
              <a:buFont typeface="Arial"/>
              <a:buChar char="•"/>
              <a:defRPr sz="6600" b="0" i="0" u="none" strike="noStrike" cap="none">
                <a:solidFill>
                  <a:schemeClr val="dk1"/>
                </a:solidFill>
                <a:latin typeface="Calibri"/>
                <a:ea typeface="Calibri"/>
                <a:cs typeface="Calibri"/>
                <a:sym typeface="Calibri"/>
              </a:defRPr>
            </a:lvl5pPr>
            <a:lvl6pPr marL="2743200" marR="0" lvl="5" indent="-647700" algn="l" rtl="0">
              <a:lnSpc>
                <a:spcPct val="90000"/>
              </a:lnSpc>
              <a:spcBef>
                <a:spcPts val="1833"/>
              </a:spcBef>
              <a:spcAft>
                <a:spcPts val="0"/>
              </a:spcAft>
              <a:buClr>
                <a:schemeClr val="dk1"/>
              </a:buClr>
              <a:buSzPts val="6600"/>
              <a:buFont typeface="Arial"/>
              <a:buChar char="•"/>
              <a:defRPr sz="6600" b="0" i="0" u="none" strike="noStrike" cap="none">
                <a:solidFill>
                  <a:schemeClr val="dk1"/>
                </a:solidFill>
                <a:latin typeface="Calibri"/>
                <a:ea typeface="Calibri"/>
                <a:cs typeface="Calibri"/>
                <a:sym typeface="Calibri"/>
              </a:defRPr>
            </a:lvl6pPr>
            <a:lvl7pPr marL="3200400" marR="0" lvl="6" indent="-647700" algn="l" rtl="0">
              <a:lnSpc>
                <a:spcPct val="90000"/>
              </a:lnSpc>
              <a:spcBef>
                <a:spcPts val="1833"/>
              </a:spcBef>
              <a:spcAft>
                <a:spcPts val="0"/>
              </a:spcAft>
              <a:buClr>
                <a:schemeClr val="dk1"/>
              </a:buClr>
              <a:buSzPts val="6600"/>
              <a:buFont typeface="Arial"/>
              <a:buChar char="•"/>
              <a:defRPr sz="6600" b="0" i="0" u="none" strike="noStrike" cap="none">
                <a:solidFill>
                  <a:schemeClr val="dk1"/>
                </a:solidFill>
                <a:latin typeface="Calibri"/>
                <a:ea typeface="Calibri"/>
                <a:cs typeface="Calibri"/>
                <a:sym typeface="Calibri"/>
              </a:defRPr>
            </a:lvl7pPr>
            <a:lvl8pPr marL="3657600" marR="0" lvl="7" indent="-647700" algn="l" rtl="0">
              <a:lnSpc>
                <a:spcPct val="90000"/>
              </a:lnSpc>
              <a:spcBef>
                <a:spcPts val="1833"/>
              </a:spcBef>
              <a:spcAft>
                <a:spcPts val="0"/>
              </a:spcAft>
              <a:buClr>
                <a:schemeClr val="dk1"/>
              </a:buClr>
              <a:buSzPts val="6600"/>
              <a:buFont typeface="Arial"/>
              <a:buChar char="•"/>
              <a:defRPr sz="6600" b="0" i="0" u="none" strike="noStrike" cap="none">
                <a:solidFill>
                  <a:schemeClr val="dk1"/>
                </a:solidFill>
                <a:latin typeface="Calibri"/>
                <a:ea typeface="Calibri"/>
                <a:cs typeface="Calibri"/>
                <a:sym typeface="Calibri"/>
              </a:defRPr>
            </a:lvl8pPr>
            <a:lvl9pPr marL="4114800" marR="0" lvl="8" indent="-647700" algn="l" rtl="0">
              <a:lnSpc>
                <a:spcPct val="90000"/>
              </a:lnSpc>
              <a:spcBef>
                <a:spcPts val="1833"/>
              </a:spcBef>
              <a:spcAft>
                <a:spcPts val="0"/>
              </a:spcAft>
              <a:buClr>
                <a:schemeClr val="dk1"/>
              </a:buClr>
              <a:buSzPts val="6600"/>
              <a:buFont typeface="Arial"/>
              <a:buChar char="•"/>
              <a:defRPr sz="66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3073400" y="23306618"/>
            <a:ext cx="10058400" cy="1338792"/>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3911"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6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6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6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6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6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6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6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6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14808200" y="23306618"/>
            <a:ext cx="15087600" cy="1338792"/>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3911"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6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6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6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6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6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6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6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6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31572200" y="23306618"/>
            <a:ext cx="10058400" cy="1338792"/>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3911" b="0" i="0" u="none" strike="noStrike" cap="none">
                <a:solidFill>
                  <a:srgbClr val="888888"/>
                </a:solidFill>
                <a:latin typeface="Calibri"/>
                <a:ea typeface="Calibri"/>
                <a:cs typeface="Calibri"/>
                <a:sym typeface="Calibri"/>
              </a:defRPr>
            </a:lvl1pPr>
            <a:lvl2pPr marL="0" marR="0" lvl="1" indent="0" algn="r" rtl="0">
              <a:spcBef>
                <a:spcPts val="0"/>
              </a:spcBef>
              <a:buNone/>
              <a:defRPr sz="3911" b="0" i="0" u="none" strike="noStrike" cap="none">
                <a:solidFill>
                  <a:srgbClr val="888888"/>
                </a:solidFill>
                <a:latin typeface="Calibri"/>
                <a:ea typeface="Calibri"/>
                <a:cs typeface="Calibri"/>
                <a:sym typeface="Calibri"/>
              </a:defRPr>
            </a:lvl2pPr>
            <a:lvl3pPr marL="0" marR="0" lvl="2" indent="0" algn="r" rtl="0">
              <a:spcBef>
                <a:spcPts val="0"/>
              </a:spcBef>
              <a:buNone/>
              <a:defRPr sz="3911" b="0" i="0" u="none" strike="noStrike" cap="none">
                <a:solidFill>
                  <a:srgbClr val="888888"/>
                </a:solidFill>
                <a:latin typeface="Calibri"/>
                <a:ea typeface="Calibri"/>
                <a:cs typeface="Calibri"/>
                <a:sym typeface="Calibri"/>
              </a:defRPr>
            </a:lvl3pPr>
            <a:lvl4pPr marL="0" marR="0" lvl="3" indent="0" algn="r" rtl="0">
              <a:spcBef>
                <a:spcPts val="0"/>
              </a:spcBef>
              <a:buNone/>
              <a:defRPr sz="3911" b="0" i="0" u="none" strike="noStrike" cap="none">
                <a:solidFill>
                  <a:srgbClr val="888888"/>
                </a:solidFill>
                <a:latin typeface="Calibri"/>
                <a:ea typeface="Calibri"/>
                <a:cs typeface="Calibri"/>
                <a:sym typeface="Calibri"/>
              </a:defRPr>
            </a:lvl4pPr>
            <a:lvl5pPr marL="0" marR="0" lvl="4" indent="0" algn="r" rtl="0">
              <a:spcBef>
                <a:spcPts val="0"/>
              </a:spcBef>
              <a:buNone/>
              <a:defRPr sz="3911" b="0" i="0" u="none" strike="noStrike" cap="none">
                <a:solidFill>
                  <a:srgbClr val="888888"/>
                </a:solidFill>
                <a:latin typeface="Calibri"/>
                <a:ea typeface="Calibri"/>
                <a:cs typeface="Calibri"/>
                <a:sym typeface="Calibri"/>
              </a:defRPr>
            </a:lvl5pPr>
            <a:lvl6pPr marL="0" marR="0" lvl="5" indent="0" algn="r" rtl="0">
              <a:spcBef>
                <a:spcPts val="0"/>
              </a:spcBef>
              <a:buNone/>
              <a:defRPr sz="3911" b="0" i="0" u="none" strike="noStrike" cap="none">
                <a:solidFill>
                  <a:srgbClr val="888888"/>
                </a:solidFill>
                <a:latin typeface="Calibri"/>
                <a:ea typeface="Calibri"/>
                <a:cs typeface="Calibri"/>
                <a:sym typeface="Calibri"/>
              </a:defRPr>
            </a:lvl6pPr>
            <a:lvl7pPr marL="0" marR="0" lvl="6" indent="0" algn="r" rtl="0">
              <a:spcBef>
                <a:spcPts val="0"/>
              </a:spcBef>
              <a:buNone/>
              <a:defRPr sz="3911" b="0" i="0" u="none" strike="noStrike" cap="none">
                <a:solidFill>
                  <a:srgbClr val="888888"/>
                </a:solidFill>
                <a:latin typeface="Calibri"/>
                <a:ea typeface="Calibri"/>
                <a:cs typeface="Calibri"/>
                <a:sym typeface="Calibri"/>
              </a:defRPr>
            </a:lvl7pPr>
            <a:lvl8pPr marL="0" marR="0" lvl="7" indent="0" algn="r" rtl="0">
              <a:spcBef>
                <a:spcPts val="0"/>
              </a:spcBef>
              <a:buNone/>
              <a:defRPr sz="3911" b="0" i="0" u="none" strike="noStrike" cap="none">
                <a:solidFill>
                  <a:srgbClr val="888888"/>
                </a:solidFill>
                <a:latin typeface="Calibri"/>
                <a:ea typeface="Calibri"/>
                <a:cs typeface="Calibri"/>
                <a:sym typeface="Calibri"/>
              </a:defRPr>
            </a:lvl8pPr>
            <a:lvl9pPr marL="0" marR="0" lvl="8" indent="0" algn="r" rtl="0">
              <a:spcBef>
                <a:spcPts val="0"/>
              </a:spcBef>
              <a:buNone/>
              <a:defRPr sz="3911"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5.xml"/><Relationship Id="rId5" Type="http://schemas.openxmlformats.org/officeDocument/2006/relationships/image" Target="../media/image7.jpe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OV"/><Relationship Id="rId1" Type="http://schemas.microsoft.com/office/2007/relationships/media" Target="../media/media1.MOV"/><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p:nvPr/>
        </p:nvSpPr>
        <p:spPr>
          <a:xfrm>
            <a:off x="-1" y="1397000"/>
            <a:ext cx="44704001" cy="3860800"/>
          </a:xfrm>
          <a:prstGeom prst="rect">
            <a:avLst/>
          </a:prstGeom>
          <a:solidFill>
            <a:schemeClr val="accent1"/>
          </a:solidFill>
          <a:ln>
            <a:noFill/>
          </a:ln>
        </p:spPr>
        <p:txBody>
          <a:bodyPr spcFirstLastPara="1" wrap="square" lIns="81267" tIns="40622" rIns="81267" bIns="40622" anchor="ctr" anchorCtr="0">
            <a:noAutofit/>
          </a:bodyPr>
          <a:lstStyle/>
          <a:p>
            <a:endParaRPr sz="1600">
              <a:solidFill>
                <a:schemeClr val="accent1"/>
              </a:solidFill>
              <a:latin typeface="Calibri"/>
              <a:ea typeface="Calibri"/>
              <a:cs typeface="Calibri"/>
              <a:sym typeface="Calibri"/>
            </a:endParaRPr>
          </a:p>
        </p:txBody>
      </p:sp>
      <p:sp>
        <p:nvSpPr>
          <p:cNvPr id="85" name="Google Shape;85;p13"/>
          <p:cNvSpPr txBox="1"/>
          <p:nvPr/>
        </p:nvSpPr>
        <p:spPr>
          <a:xfrm>
            <a:off x="4581877" y="1853914"/>
            <a:ext cx="33020818" cy="2845202"/>
          </a:xfrm>
          <a:prstGeom prst="rect">
            <a:avLst/>
          </a:prstGeom>
          <a:noFill/>
          <a:ln>
            <a:noFill/>
          </a:ln>
        </p:spPr>
        <p:txBody>
          <a:bodyPr spcFirstLastPara="1" wrap="square" lIns="0" tIns="0" rIns="0" bIns="0" anchor="t" anchorCtr="0">
            <a:spAutoFit/>
          </a:bodyPr>
          <a:lstStyle/>
          <a:p>
            <a:pPr lvl="0"/>
            <a:r>
              <a:rPr lang="en-US" sz="5333" b="1" dirty="0">
                <a:solidFill>
                  <a:schemeClr val="lt1"/>
                </a:solidFill>
                <a:latin typeface="Verdana" panose="020B0604030504040204" pitchFamily="34" charset="0"/>
                <a:ea typeface="Verdana" panose="020B0604030504040204" pitchFamily="34" charset="0"/>
                <a:cs typeface="Verdana" panose="020B0604030504040204" pitchFamily="34" charset="0"/>
              </a:rPr>
              <a:t>Epiglottitis Presentation in an Adult Patient with Acute Myeloid Leukemia </a:t>
            </a:r>
          </a:p>
          <a:p>
            <a:pPr lvl="0"/>
            <a:r>
              <a:rPr lang="en-US" sz="4800" dirty="0">
                <a:solidFill>
                  <a:schemeClr val="lt1"/>
                </a:solidFill>
                <a:latin typeface="Verdana" panose="020B0604030504040204" pitchFamily="34" charset="0"/>
                <a:ea typeface="Verdana" panose="020B0604030504040204" pitchFamily="34" charset="0"/>
                <a:cs typeface="Verdana" panose="020B0604030504040204" pitchFamily="34" charset="0"/>
              </a:rPr>
              <a:t>Idowu T, Strang A, Williams C, Donahue H, </a:t>
            </a:r>
            <a:r>
              <a:rPr lang="en-US" sz="4800" dirty="0" err="1">
                <a:solidFill>
                  <a:schemeClr val="lt1"/>
                </a:solidFill>
                <a:latin typeface="Verdana" panose="020B0604030504040204" pitchFamily="34" charset="0"/>
                <a:ea typeface="Verdana" panose="020B0604030504040204" pitchFamily="34" charset="0"/>
                <a:cs typeface="Verdana" panose="020B0604030504040204" pitchFamily="34" charset="0"/>
              </a:rPr>
              <a:t>Kwater</a:t>
            </a:r>
            <a:r>
              <a:rPr lang="en-US" sz="4800" dirty="0">
                <a:solidFill>
                  <a:schemeClr val="lt1"/>
                </a:solidFill>
                <a:latin typeface="Verdana" panose="020B0604030504040204" pitchFamily="34" charset="0"/>
                <a:ea typeface="Verdana" panose="020B0604030504040204" pitchFamily="34" charset="0"/>
                <a:cs typeface="Verdana" panose="020B0604030504040204" pitchFamily="34" charset="0"/>
              </a:rPr>
              <a:t> AP, and Dang A</a:t>
            </a:r>
          </a:p>
          <a:p>
            <a:r>
              <a:rPr lang="en-US" sz="4800" dirty="0">
                <a:solidFill>
                  <a:schemeClr val="lt1"/>
                </a:solidFill>
                <a:latin typeface="Verdana" panose="020B0604030504040204" pitchFamily="34" charset="0"/>
                <a:ea typeface="Verdana" panose="020B0604030504040204" pitchFamily="34" charset="0"/>
                <a:cs typeface="Verdana" panose="020B0604030504040204" pitchFamily="34" charset="0"/>
              </a:rPr>
              <a:t>The University of Texas MD Anderson Cancer Center </a:t>
            </a:r>
            <a:endParaRPr sz="4800" dirty="0">
              <a:solidFill>
                <a:schemeClr val="lt1"/>
              </a:solidFill>
              <a:latin typeface="Verdana" panose="020B0604030504040204" pitchFamily="34" charset="0"/>
              <a:ea typeface="Verdana" panose="020B0604030504040204" pitchFamily="34" charset="0"/>
              <a:cs typeface="Verdana" panose="020B0604030504040204" pitchFamily="34" charset="0"/>
            </a:endParaRPr>
          </a:p>
          <a:p>
            <a:endParaRPr sz="3556" b="1" dirty="0">
              <a:solidFill>
                <a:srgbClr val="FFFFFF"/>
              </a:solidFill>
            </a:endParaRPr>
          </a:p>
        </p:txBody>
      </p:sp>
      <p:pic>
        <p:nvPicPr>
          <p:cNvPr id="86" name="Google Shape;86;p13" descr="MDAnderson Master Logo_Texas_V_Tagline_RGB REV.png"/>
          <p:cNvPicPr preferRelativeResize="0"/>
          <p:nvPr/>
        </p:nvPicPr>
        <p:blipFill rotWithShape="1">
          <a:blip r:embed="rId3">
            <a:alphaModFix/>
          </a:blip>
          <a:srcRect/>
          <a:stretch/>
        </p:blipFill>
        <p:spPr>
          <a:xfrm>
            <a:off x="38907248" y="2095500"/>
            <a:ext cx="5005443" cy="2425700"/>
          </a:xfrm>
          <a:prstGeom prst="rect">
            <a:avLst/>
          </a:prstGeom>
          <a:noFill/>
          <a:ln>
            <a:noFill/>
          </a:ln>
        </p:spPr>
      </p:pic>
      <p:pic>
        <p:nvPicPr>
          <p:cNvPr id="87" name="Google Shape;87;p13"/>
          <p:cNvPicPr preferRelativeResize="0"/>
          <p:nvPr/>
        </p:nvPicPr>
        <p:blipFill rotWithShape="1">
          <a:blip r:embed="rId4">
            <a:alphaModFix/>
          </a:blip>
          <a:srcRect/>
          <a:stretch/>
        </p:blipFill>
        <p:spPr>
          <a:xfrm>
            <a:off x="0" y="1397000"/>
            <a:ext cx="3783960" cy="3860800"/>
          </a:xfrm>
          <a:prstGeom prst="rect">
            <a:avLst/>
          </a:prstGeom>
          <a:noFill/>
          <a:ln>
            <a:noFill/>
          </a:ln>
        </p:spPr>
      </p:pic>
      <p:cxnSp>
        <p:nvCxnSpPr>
          <p:cNvPr id="88" name="Google Shape;88;p13"/>
          <p:cNvCxnSpPr/>
          <p:nvPr/>
        </p:nvCxnSpPr>
        <p:spPr>
          <a:xfrm>
            <a:off x="0" y="5303126"/>
            <a:ext cx="44704000" cy="0"/>
          </a:xfrm>
          <a:prstGeom prst="straightConnector1">
            <a:avLst/>
          </a:prstGeom>
          <a:noFill/>
          <a:ln w="123825" cap="flat" cmpd="sng">
            <a:solidFill>
              <a:srgbClr val="FF0000"/>
            </a:solidFill>
            <a:prstDash val="solid"/>
            <a:miter lim="800000"/>
            <a:headEnd type="none" w="med" len="med"/>
            <a:tailEnd type="none" w="med" len="med"/>
          </a:ln>
        </p:spPr>
      </p:cxnSp>
      <p:cxnSp>
        <p:nvCxnSpPr>
          <p:cNvPr id="89" name="Google Shape;89;p13"/>
          <p:cNvCxnSpPr>
            <a:cxnSpLocks/>
          </p:cNvCxnSpPr>
          <p:nvPr/>
        </p:nvCxnSpPr>
        <p:spPr>
          <a:xfrm>
            <a:off x="12165612" y="6957092"/>
            <a:ext cx="0" cy="16843482"/>
          </a:xfrm>
          <a:prstGeom prst="straightConnector1">
            <a:avLst/>
          </a:prstGeom>
          <a:noFill/>
          <a:ln w="28575" cap="flat" cmpd="sng">
            <a:solidFill>
              <a:srgbClr val="FF0000"/>
            </a:solidFill>
            <a:prstDash val="solid"/>
            <a:round/>
            <a:headEnd type="none" w="med" len="med"/>
            <a:tailEnd type="none" w="med" len="med"/>
          </a:ln>
        </p:spPr>
      </p:cxnSp>
      <p:cxnSp>
        <p:nvCxnSpPr>
          <p:cNvPr id="90" name="Google Shape;90;p13"/>
          <p:cNvCxnSpPr>
            <a:cxnSpLocks/>
          </p:cNvCxnSpPr>
          <p:nvPr/>
        </p:nvCxnSpPr>
        <p:spPr>
          <a:xfrm>
            <a:off x="31004937" y="6957092"/>
            <a:ext cx="0" cy="16843482"/>
          </a:xfrm>
          <a:prstGeom prst="straightConnector1">
            <a:avLst/>
          </a:prstGeom>
          <a:noFill/>
          <a:ln w="28575" cap="flat" cmpd="sng">
            <a:solidFill>
              <a:srgbClr val="FF0000"/>
            </a:solidFill>
            <a:prstDash val="solid"/>
            <a:round/>
            <a:headEnd type="none" w="med" len="med"/>
            <a:tailEnd type="none" w="med" len="med"/>
          </a:ln>
        </p:spPr>
      </p:cxnSp>
      <p:sp>
        <p:nvSpPr>
          <p:cNvPr id="91" name="Google Shape;91;p13"/>
          <p:cNvSpPr txBox="1"/>
          <p:nvPr/>
        </p:nvSpPr>
        <p:spPr>
          <a:xfrm>
            <a:off x="941137" y="6957092"/>
            <a:ext cx="10634228" cy="15688436"/>
          </a:xfrm>
          <a:prstGeom prst="rect">
            <a:avLst/>
          </a:prstGeom>
          <a:noFill/>
          <a:ln>
            <a:noFill/>
          </a:ln>
        </p:spPr>
        <p:txBody>
          <a:bodyPr spcFirstLastPara="1" wrap="square" lIns="81267" tIns="81267" rIns="81267" bIns="81267" anchor="t" anchorCtr="0">
            <a:spAutoFit/>
          </a:bodyPr>
          <a:lstStyle/>
          <a:p>
            <a:pPr>
              <a:lnSpc>
                <a:spcPct val="115000"/>
              </a:lnSpc>
            </a:pPr>
            <a:r>
              <a:rPr lang="en-US" sz="4800" b="1" dirty="0">
                <a:solidFill>
                  <a:schemeClr val="accent1"/>
                </a:solidFill>
                <a:latin typeface="Verdana" panose="020B0604030504040204" pitchFamily="34" charset="0"/>
                <a:ea typeface="Verdana" panose="020B0604030504040204" pitchFamily="34" charset="0"/>
                <a:cs typeface="Verdana" panose="020B0604030504040204" pitchFamily="34" charset="0"/>
                <a:sym typeface="Verdana"/>
              </a:rPr>
              <a:t>INTRODUCTION</a:t>
            </a:r>
          </a:p>
          <a:p>
            <a:pPr>
              <a:lnSpc>
                <a:spcPct val="115000"/>
              </a:lnSpc>
            </a:pPr>
            <a:endParaRPr lang="en-US" sz="4267" b="1" dirty="0">
              <a:solidFill>
                <a:schemeClr val="accent1"/>
              </a:solidFill>
              <a:latin typeface="Verdana" panose="020B0604030504040204" pitchFamily="34" charset="0"/>
              <a:ea typeface="Verdana" panose="020B0604030504040204" pitchFamily="34" charset="0"/>
              <a:cs typeface="Verdana" panose="020B0604030504040204" pitchFamily="34" charset="0"/>
              <a:sym typeface="Verdana"/>
            </a:endParaRPr>
          </a:p>
          <a:p>
            <a:r>
              <a:rPr lang="en-US" sz="4267" dirty="0">
                <a:latin typeface="Verdana" panose="020B0604030504040204" pitchFamily="34" charset="0"/>
                <a:ea typeface="Verdana" panose="020B0604030504040204" pitchFamily="34" charset="0"/>
                <a:cs typeface="Verdana" panose="020B0604030504040204" pitchFamily="34" charset="0"/>
              </a:rPr>
              <a:t>	There are less than twenty documented cases in the literature of acute epiglottitis in patients undergoing cytotoxic chemotherapy. These patients develop infection from organisms not classically associated with epiglottitis.</a:t>
            </a:r>
            <a:r>
              <a:rPr lang="en-US" sz="4267" baseline="30000" dirty="0">
                <a:latin typeface="Verdana" panose="020B0604030504040204" pitchFamily="34" charset="0"/>
                <a:ea typeface="Verdana" panose="020B0604030504040204" pitchFamily="34" charset="0"/>
                <a:cs typeface="Verdana" panose="020B0604030504040204" pitchFamily="34" charset="0"/>
              </a:rPr>
              <a:t>1</a:t>
            </a:r>
            <a:r>
              <a:rPr lang="en-US" sz="4267" dirty="0">
                <a:latin typeface="Verdana" panose="020B0604030504040204" pitchFamily="34" charset="0"/>
                <a:ea typeface="Verdana" panose="020B0604030504040204" pitchFamily="34" charset="0"/>
                <a:cs typeface="Verdana" panose="020B0604030504040204" pitchFamily="34" charset="0"/>
              </a:rPr>
              <a:t> The overall clinical presentation is similar to that of immunocompetent patients.</a:t>
            </a:r>
            <a:r>
              <a:rPr lang="en-US" sz="4267" baseline="30000" dirty="0">
                <a:latin typeface="Verdana" panose="020B0604030504040204" pitchFamily="34" charset="0"/>
                <a:ea typeface="Verdana" panose="020B0604030504040204" pitchFamily="34" charset="0"/>
                <a:cs typeface="Verdana" panose="020B0604030504040204" pitchFamily="34" charset="0"/>
              </a:rPr>
              <a:t>2</a:t>
            </a:r>
            <a:r>
              <a:rPr lang="en-US" sz="4267" dirty="0">
                <a:latin typeface="Verdana" panose="020B0604030504040204" pitchFamily="34" charset="0"/>
                <a:ea typeface="Verdana" panose="020B0604030504040204" pitchFamily="34" charset="0"/>
                <a:cs typeface="Verdana" panose="020B0604030504040204" pitchFamily="34" charset="0"/>
              </a:rPr>
              <a:t> There should be a low threshold for suspecting epiglottitis in neutropenic patients who develop drooling, stridor, and odynophagia.</a:t>
            </a:r>
            <a:r>
              <a:rPr lang="en-US" sz="4267" baseline="30000" dirty="0">
                <a:latin typeface="Verdana" panose="020B0604030504040204" pitchFamily="34" charset="0"/>
                <a:ea typeface="Verdana" panose="020B0604030504040204" pitchFamily="34" charset="0"/>
                <a:cs typeface="Verdana" panose="020B0604030504040204" pitchFamily="34" charset="0"/>
              </a:rPr>
              <a:t>3</a:t>
            </a:r>
            <a:r>
              <a:rPr lang="en-US" sz="4267" dirty="0">
                <a:latin typeface="Verdana" panose="020B0604030504040204" pitchFamily="34" charset="0"/>
                <a:ea typeface="Verdana" panose="020B0604030504040204" pitchFamily="34" charset="0"/>
                <a:cs typeface="Verdana" panose="020B0604030504040204" pitchFamily="34" charset="0"/>
              </a:rPr>
              <a:t> </a:t>
            </a:r>
          </a:p>
          <a:p>
            <a:r>
              <a:rPr lang="en-US" sz="4267" dirty="0">
                <a:latin typeface="Verdana" panose="020B0604030504040204" pitchFamily="34" charset="0"/>
                <a:ea typeface="Verdana" panose="020B0604030504040204" pitchFamily="34" charset="0"/>
                <a:cs typeface="Verdana" panose="020B0604030504040204" pitchFamily="34" charset="0"/>
              </a:rPr>
              <a:t> </a:t>
            </a:r>
          </a:p>
          <a:p>
            <a:r>
              <a:rPr lang="en-US" sz="4267" dirty="0">
                <a:latin typeface="Verdana" panose="020B0604030504040204" pitchFamily="34" charset="0"/>
                <a:ea typeface="Verdana" panose="020B0604030504040204" pitchFamily="34" charset="0"/>
                <a:cs typeface="Verdana" panose="020B0604030504040204" pitchFamily="34" charset="0"/>
              </a:rPr>
              <a:t>	We report a case of epiglottitis in a 34-year-old man with a history of acute myeloid leukemia who presented with the classic “thumbprint” sign on lateral CT in the setting of epiglottitis. </a:t>
            </a:r>
          </a:p>
          <a:p>
            <a:pPr>
              <a:lnSpc>
                <a:spcPct val="115000"/>
              </a:lnSpc>
            </a:pPr>
            <a:endParaRPr lang="en-US" sz="4445" b="1" dirty="0">
              <a:solidFill>
                <a:schemeClr val="accent1"/>
              </a:solidFill>
              <a:latin typeface="Verdana"/>
              <a:ea typeface="Verdana"/>
              <a:cs typeface="Verdana"/>
              <a:sym typeface="Verdana"/>
            </a:endParaRPr>
          </a:p>
        </p:txBody>
      </p:sp>
      <p:sp>
        <p:nvSpPr>
          <p:cNvPr id="92" name="Google Shape;92;p13"/>
          <p:cNvSpPr txBox="1"/>
          <p:nvPr/>
        </p:nvSpPr>
        <p:spPr>
          <a:xfrm>
            <a:off x="10415089" y="7674578"/>
            <a:ext cx="23445867" cy="1045068"/>
          </a:xfrm>
          <a:prstGeom prst="rect">
            <a:avLst/>
          </a:prstGeom>
          <a:noFill/>
          <a:ln>
            <a:noFill/>
          </a:ln>
        </p:spPr>
        <p:txBody>
          <a:bodyPr spcFirstLastPara="1" wrap="square" lIns="81267" tIns="81267" rIns="81267" bIns="81267" anchor="t" anchorCtr="0">
            <a:spAutoFit/>
          </a:bodyPr>
          <a:lstStyle/>
          <a:p>
            <a:pPr>
              <a:lnSpc>
                <a:spcPct val="115000"/>
              </a:lnSpc>
              <a:buClr>
                <a:schemeClr val="dk1"/>
              </a:buClr>
              <a:buSzPts val="1100"/>
            </a:pPr>
            <a:r>
              <a:rPr lang="en-US" sz="4978" b="1">
                <a:solidFill>
                  <a:schemeClr val="dk1"/>
                </a:solidFill>
                <a:latin typeface="Verdana"/>
                <a:ea typeface="Verdana"/>
                <a:cs typeface="Verdana"/>
                <a:sym typeface="Verdana"/>
              </a:rPr>
              <a:t>               </a:t>
            </a:r>
            <a:endParaRPr sz="3289">
              <a:latin typeface="Verdana"/>
              <a:ea typeface="Verdana"/>
              <a:cs typeface="Verdana"/>
              <a:sym typeface="Verdana"/>
            </a:endParaRPr>
          </a:p>
        </p:txBody>
      </p:sp>
      <p:sp>
        <p:nvSpPr>
          <p:cNvPr id="93" name="Google Shape;93;p13"/>
          <p:cNvSpPr txBox="1"/>
          <p:nvPr/>
        </p:nvSpPr>
        <p:spPr>
          <a:xfrm>
            <a:off x="31280081" y="6957092"/>
            <a:ext cx="12632610" cy="13718473"/>
          </a:xfrm>
          <a:prstGeom prst="rect">
            <a:avLst/>
          </a:prstGeom>
          <a:noFill/>
          <a:ln>
            <a:noFill/>
          </a:ln>
        </p:spPr>
        <p:txBody>
          <a:bodyPr spcFirstLastPara="1" wrap="square" lIns="81267" tIns="81267" rIns="81267" bIns="81267" anchor="t" anchorCtr="0">
            <a:spAutoFit/>
          </a:bodyPr>
          <a:lstStyle/>
          <a:p>
            <a:pPr>
              <a:lnSpc>
                <a:spcPct val="115000"/>
              </a:lnSpc>
              <a:buClr>
                <a:schemeClr val="dk1"/>
              </a:buClr>
              <a:buSzPts val="1100"/>
            </a:pPr>
            <a:r>
              <a:rPr lang="en-US" sz="4978" b="1" dirty="0">
                <a:solidFill>
                  <a:schemeClr val="accent1"/>
                </a:solidFill>
                <a:latin typeface="Verdana"/>
                <a:ea typeface="Verdana"/>
                <a:cs typeface="Verdana"/>
                <a:sym typeface="Verdana"/>
              </a:rPr>
              <a:t>DISCUSSION</a:t>
            </a:r>
            <a:endParaRPr lang="en-US" sz="3289" b="1" dirty="0">
              <a:solidFill>
                <a:schemeClr val="accent1"/>
              </a:solidFill>
              <a:latin typeface="Verdana" panose="020B0604030504040204" pitchFamily="34" charset="0"/>
              <a:ea typeface="Verdana" panose="020B0604030504040204" pitchFamily="34" charset="0"/>
              <a:cs typeface="Verdana" panose="020B0604030504040204" pitchFamily="34" charset="0"/>
              <a:sym typeface="Verdana"/>
            </a:endParaRPr>
          </a:p>
          <a:p>
            <a:pPr>
              <a:lnSpc>
                <a:spcPct val="115000"/>
              </a:lnSpc>
              <a:buClr>
                <a:schemeClr val="dk1"/>
              </a:buClr>
              <a:buSzPts val="1100"/>
            </a:pPr>
            <a:endParaRPr lang="en-US" sz="4267" b="1" dirty="0">
              <a:solidFill>
                <a:schemeClr val="accent1"/>
              </a:solidFill>
              <a:latin typeface="Verdana" panose="020B0604030504040204" pitchFamily="34" charset="0"/>
              <a:ea typeface="Verdana" panose="020B0604030504040204" pitchFamily="34" charset="0"/>
              <a:cs typeface="Verdana" panose="020B0604030504040204" pitchFamily="34" charset="0"/>
              <a:sym typeface="Verdana"/>
            </a:endParaRPr>
          </a:p>
          <a:p>
            <a:r>
              <a:rPr lang="en-US" sz="4267" dirty="0">
                <a:latin typeface="Verdana" panose="020B0604030504040204" pitchFamily="34" charset="0"/>
                <a:ea typeface="Verdana" panose="020B0604030504040204" pitchFamily="34" charset="0"/>
                <a:cs typeface="Verdana" panose="020B0604030504040204" pitchFamily="34" charset="0"/>
              </a:rPr>
              <a:t>	The “thumbprint sign” on lateral neck radiograph is indicative of a thickened epiglottis.</a:t>
            </a:r>
            <a:r>
              <a:rPr lang="en-US" sz="4267" baseline="30000" dirty="0">
                <a:latin typeface="Verdana" panose="020B0604030504040204" pitchFamily="34" charset="0"/>
                <a:ea typeface="Verdana" panose="020B0604030504040204" pitchFamily="34" charset="0"/>
                <a:cs typeface="Verdana" panose="020B0604030504040204" pitchFamily="34" charset="0"/>
              </a:rPr>
              <a:t>3 </a:t>
            </a:r>
            <a:r>
              <a:rPr lang="en-US" sz="4267" dirty="0">
                <a:latin typeface="Verdana" panose="020B0604030504040204" pitchFamily="34" charset="0"/>
                <a:ea typeface="Verdana" panose="020B0604030504040204" pitchFamily="34" charset="0"/>
                <a:cs typeface="Verdana" panose="020B0604030504040204" pitchFamily="34" charset="0"/>
              </a:rPr>
              <a:t>Early recognition and intervention through rapid airway assessment and subsequent management is essential. Compared to direct laryngoscopy, flexible intubating endoscopy and video laryngoscopy have a lower risk of airway collapse.</a:t>
            </a:r>
            <a:r>
              <a:rPr lang="en-US" sz="4267" baseline="30000" dirty="0">
                <a:latin typeface="Verdana" panose="020B0604030504040204" pitchFamily="34" charset="0"/>
                <a:ea typeface="Verdana" panose="020B0604030504040204" pitchFamily="34" charset="0"/>
                <a:cs typeface="Verdana" panose="020B0604030504040204" pitchFamily="34" charset="0"/>
              </a:rPr>
              <a:t>2 </a:t>
            </a:r>
            <a:endParaRPr lang="en-US" sz="4267" dirty="0">
              <a:latin typeface="Verdana" panose="020B0604030504040204" pitchFamily="34" charset="0"/>
              <a:ea typeface="Verdana" panose="020B0604030504040204" pitchFamily="34" charset="0"/>
              <a:cs typeface="Verdana" panose="020B0604030504040204" pitchFamily="34" charset="0"/>
            </a:endParaRPr>
          </a:p>
          <a:p>
            <a:r>
              <a:rPr lang="en-US" sz="4267" dirty="0">
                <a:latin typeface="Verdana" panose="020B0604030504040204" pitchFamily="34" charset="0"/>
                <a:ea typeface="Verdana" panose="020B0604030504040204" pitchFamily="34" charset="0"/>
                <a:cs typeface="Verdana" panose="020B0604030504040204" pitchFamily="34" charset="0"/>
              </a:rPr>
              <a:t>One study found that less than 1% of adult patients presenting to the emergency center with acute epiglottitis underwent laryngoscopy or other airway procedures.</a:t>
            </a:r>
            <a:r>
              <a:rPr lang="en-US" sz="4267" baseline="30000" dirty="0">
                <a:latin typeface="Verdana" panose="020B0604030504040204" pitchFamily="34" charset="0"/>
                <a:ea typeface="Verdana" panose="020B0604030504040204" pitchFamily="34" charset="0"/>
                <a:cs typeface="Verdana" panose="020B0604030504040204" pitchFamily="34" charset="0"/>
              </a:rPr>
              <a:t>4</a:t>
            </a:r>
            <a:r>
              <a:rPr lang="en-US" sz="4267" dirty="0">
                <a:latin typeface="Verdana" panose="020B0604030504040204" pitchFamily="34" charset="0"/>
                <a:ea typeface="Verdana" panose="020B0604030504040204" pitchFamily="34" charset="0"/>
                <a:cs typeface="Verdana" panose="020B0604030504040204" pitchFamily="34" charset="0"/>
              </a:rPr>
              <a:t> This suggests that clinicians may be relatively uniformed about the proper clinical interventions for these patients and the urgency with which airway interventions need to be initiated.</a:t>
            </a:r>
            <a:r>
              <a:rPr lang="en-US" sz="4267" baseline="30000" dirty="0">
                <a:latin typeface="Verdana" panose="020B0604030504040204" pitchFamily="34" charset="0"/>
                <a:ea typeface="Verdana" panose="020B0604030504040204" pitchFamily="34" charset="0"/>
                <a:cs typeface="Verdana" panose="020B0604030504040204" pitchFamily="34" charset="0"/>
              </a:rPr>
              <a:t>5</a:t>
            </a:r>
            <a:endParaRPr lang="en-US" sz="4267" dirty="0">
              <a:latin typeface="Verdana" panose="020B0604030504040204" pitchFamily="34" charset="0"/>
              <a:ea typeface="Verdana" panose="020B0604030504040204" pitchFamily="34" charset="0"/>
              <a:cs typeface="Verdana" panose="020B0604030504040204" pitchFamily="34" charset="0"/>
            </a:endParaRPr>
          </a:p>
          <a:p>
            <a:pPr>
              <a:lnSpc>
                <a:spcPct val="115000"/>
              </a:lnSpc>
              <a:buClr>
                <a:schemeClr val="dk1"/>
              </a:buClr>
              <a:buSzPts val="1100"/>
            </a:pPr>
            <a:endParaRPr lang="en-US" sz="4267" b="1" dirty="0">
              <a:solidFill>
                <a:schemeClr val="accent1"/>
              </a:solidFill>
              <a:latin typeface="Verdana"/>
              <a:ea typeface="Verdana"/>
              <a:cs typeface="Verdana"/>
              <a:sym typeface="Verdana"/>
            </a:endParaRPr>
          </a:p>
        </p:txBody>
      </p:sp>
      <p:sp>
        <p:nvSpPr>
          <p:cNvPr id="94" name="Google Shape;94;p13"/>
          <p:cNvSpPr txBox="1"/>
          <p:nvPr/>
        </p:nvSpPr>
        <p:spPr>
          <a:xfrm>
            <a:off x="31280081" y="20078631"/>
            <a:ext cx="12632610" cy="3802490"/>
          </a:xfrm>
          <a:prstGeom prst="rect">
            <a:avLst/>
          </a:prstGeom>
          <a:noFill/>
          <a:ln>
            <a:noFill/>
          </a:ln>
        </p:spPr>
        <p:txBody>
          <a:bodyPr spcFirstLastPara="1" wrap="square" lIns="81267" tIns="81267" rIns="81267" bIns="81267" anchor="t" anchorCtr="0">
            <a:spAutoFit/>
          </a:bodyPr>
          <a:lstStyle/>
          <a:p>
            <a:pPr>
              <a:lnSpc>
                <a:spcPct val="115000"/>
              </a:lnSpc>
              <a:buClr>
                <a:schemeClr val="dk1"/>
              </a:buClr>
              <a:buSzPts val="1100"/>
            </a:pPr>
            <a:r>
              <a:rPr lang="en-US" sz="3556" b="1" dirty="0">
                <a:solidFill>
                  <a:schemeClr val="accent1"/>
                </a:solidFill>
                <a:latin typeface="Verdana"/>
                <a:ea typeface="Verdana"/>
                <a:cs typeface="Verdana"/>
                <a:sym typeface="Verdana"/>
              </a:rPr>
              <a:t>REFERENCES</a:t>
            </a:r>
          </a:p>
          <a:p>
            <a:pPr>
              <a:lnSpc>
                <a:spcPct val="115000"/>
              </a:lnSpc>
              <a:buClr>
                <a:schemeClr val="dk1"/>
              </a:buClr>
              <a:buSzPts val="1100"/>
            </a:pPr>
            <a:endParaRPr lang="en-US" sz="1422" dirty="0">
              <a:solidFill>
                <a:schemeClr val="dk1"/>
              </a:solidFill>
              <a:latin typeface="Verdana" panose="020B0604030504040204" pitchFamily="34" charset="0"/>
              <a:ea typeface="Verdana" panose="020B0604030504040204" pitchFamily="34" charset="0"/>
              <a:cs typeface="Verdana" panose="020B0604030504040204" pitchFamily="34" charset="0"/>
              <a:sym typeface="Verdana"/>
            </a:endParaRPr>
          </a:p>
          <a:p>
            <a:pPr lvl="0"/>
            <a:r>
              <a:rPr lang="en-US" sz="1422" dirty="0">
                <a:latin typeface="Verdana" panose="020B0604030504040204" pitchFamily="34" charset="0"/>
                <a:ea typeface="Verdana" panose="020B0604030504040204" pitchFamily="34" charset="0"/>
                <a:cs typeface="Verdana" panose="020B0604030504040204" pitchFamily="34" charset="0"/>
              </a:rPr>
              <a:t>1. Lee AC, Lam SY. Life threatening acute epiglottitis in acute leukemia. Leuk Lymphoma. 2002;43(3):665-667. doi:10.1080/10428190290012254</a:t>
            </a:r>
          </a:p>
          <a:p>
            <a:pPr lvl="0"/>
            <a:r>
              <a:rPr lang="en-US" sz="1422" dirty="0">
                <a:latin typeface="Verdana" panose="020B0604030504040204" pitchFamily="34" charset="0"/>
                <a:ea typeface="Verdana" panose="020B0604030504040204" pitchFamily="34" charset="0"/>
                <a:cs typeface="Verdana" panose="020B0604030504040204" pitchFamily="34" charset="0"/>
              </a:rPr>
              <a:t>2. Bridwell RE, </a:t>
            </a:r>
            <a:r>
              <a:rPr lang="en-US" sz="1422" dirty="0" err="1">
                <a:latin typeface="Verdana" panose="020B0604030504040204" pitchFamily="34" charset="0"/>
                <a:ea typeface="Verdana" panose="020B0604030504040204" pitchFamily="34" charset="0"/>
                <a:cs typeface="Verdana" panose="020B0604030504040204" pitchFamily="34" charset="0"/>
              </a:rPr>
              <a:t>Koyfman</a:t>
            </a:r>
            <a:r>
              <a:rPr lang="en-US" sz="1422" dirty="0">
                <a:latin typeface="Verdana" panose="020B0604030504040204" pitchFamily="34" charset="0"/>
                <a:ea typeface="Verdana" panose="020B0604030504040204" pitchFamily="34" charset="0"/>
                <a:cs typeface="Verdana" panose="020B0604030504040204" pitchFamily="34" charset="0"/>
              </a:rPr>
              <a:t> A, Long B. High risk and low prevalence diseases: Adult epiglottitis. </a:t>
            </a:r>
            <a:r>
              <a:rPr lang="en-US" sz="1422" i="1" dirty="0">
                <a:latin typeface="Verdana" panose="020B0604030504040204" pitchFamily="34" charset="0"/>
                <a:ea typeface="Verdana" panose="020B0604030504040204" pitchFamily="34" charset="0"/>
                <a:cs typeface="Verdana" panose="020B0604030504040204" pitchFamily="34" charset="0"/>
              </a:rPr>
              <a:t>Am J </a:t>
            </a:r>
            <a:r>
              <a:rPr lang="en-US" sz="1422" i="1" dirty="0" err="1">
                <a:latin typeface="Verdana" panose="020B0604030504040204" pitchFamily="34" charset="0"/>
                <a:ea typeface="Verdana" panose="020B0604030504040204" pitchFamily="34" charset="0"/>
                <a:cs typeface="Verdana" panose="020B0604030504040204" pitchFamily="34" charset="0"/>
              </a:rPr>
              <a:t>Emerg</a:t>
            </a:r>
            <a:r>
              <a:rPr lang="en-US" sz="1422" i="1" dirty="0">
                <a:latin typeface="Verdana" panose="020B0604030504040204" pitchFamily="34" charset="0"/>
                <a:ea typeface="Verdana" panose="020B0604030504040204" pitchFamily="34" charset="0"/>
                <a:cs typeface="Verdana" panose="020B0604030504040204" pitchFamily="34" charset="0"/>
              </a:rPr>
              <a:t> Med</a:t>
            </a:r>
            <a:r>
              <a:rPr lang="en-US" sz="1422" dirty="0">
                <a:latin typeface="Verdana" panose="020B0604030504040204" pitchFamily="34" charset="0"/>
                <a:ea typeface="Verdana" panose="020B0604030504040204" pitchFamily="34" charset="0"/>
                <a:cs typeface="Verdana" panose="020B0604030504040204" pitchFamily="34" charset="0"/>
              </a:rPr>
              <a:t>. 2022;57:14-20. doi:10.1016/j.ajem.2022.04.018</a:t>
            </a:r>
          </a:p>
          <a:p>
            <a:pPr lvl="0"/>
            <a:r>
              <a:rPr lang="en-US" sz="1422" dirty="0">
                <a:latin typeface="Verdana" panose="020B0604030504040204" pitchFamily="34" charset="0"/>
                <a:ea typeface="Verdana" panose="020B0604030504040204" pitchFamily="34" charset="0"/>
                <a:cs typeface="Verdana" panose="020B0604030504040204" pitchFamily="34" charset="0"/>
              </a:rPr>
              <a:t>3. Chen C, Natarajan M, Bianchi D, Aue G, Powers JH. Acute Epiglottitis in the Immunocompromised Host: Case Report and Review of the Literature. Open Forum Infect Dis. 2018;5(3):ofy038. Published 2018 Feb 17. doi:10.1093/</a:t>
            </a:r>
            <a:r>
              <a:rPr lang="en-US" sz="1422" dirty="0" err="1">
                <a:latin typeface="Verdana" panose="020B0604030504040204" pitchFamily="34" charset="0"/>
                <a:ea typeface="Verdana" panose="020B0604030504040204" pitchFamily="34" charset="0"/>
                <a:cs typeface="Verdana" panose="020B0604030504040204" pitchFamily="34" charset="0"/>
              </a:rPr>
              <a:t>ofid</a:t>
            </a:r>
            <a:r>
              <a:rPr lang="en-US" sz="1422" dirty="0">
                <a:latin typeface="Verdana" panose="020B0604030504040204" pitchFamily="34" charset="0"/>
                <a:ea typeface="Verdana" panose="020B0604030504040204" pitchFamily="34" charset="0"/>
                <a:cs typeface="Verdana" panose="020B0604030504040204" pitchFamily="34" charset="0"/>
              </a:rPr>
              <a:t>/ofy038</a:t>
            </a:r>
          </a:p>
          <a:p>
            <a:pPr lvl="0"/>
            <a:r>
              <a:rPr lang="en-US" sz="1422" dirty="0">
                <a:latin typeface="Verdana" panose="020B0604030504040204" pitchFamily="34" charset="0"/>
                <a:ea typeface="Verdana" panose="020B0604030504040204" pitchFamily="34" charset="0"/>
                <a:cs typeface="Verdana" panose="020B0604030504040204" pitchFamily="34" charset="0"/>
              </a:rPr>
              <a:t>4. Hanna J, </a:t>
            </a:r>
            <a:r>
              <a:rPr lang="en-US" sz="1422" dirty="0" err="1">
                <a:latin typeface="Verdana" panose="020B0604030504040204" pitchFamily="34" charset="0"/>
                <a:ea typeface="Verdana" panose="020B0604030504040204" pitchFamily="34" charset="0"/>
                <a:cs typeface="Verdana" panose="020B0604030504040204" pitchFamily="34" charset="0"/>
              </a:rPr>
              <a:t>Brauer</a:t>
            </a:r>
            <a:r>
              <a:rPr lang="en-US" sz="1422" dirty="0">
                <a:latin typeface="Verdana" panose="020B0604030504040204" pitchFamily="34" charset="0"/>
                <a:ea typeface="Verdana" panose="020B0604030504040204" pitchFamily="34" charset="0"/>
                <a:cs typeface="Verdana" panose="020B0604030504040204" pitchFamily="34" charset="0"/>
              </a:rPr>
              <a:t> PR, </a:t>
            </a:r>
            <a:r>
              <a:rPr lang="en-US" sz="1422" dirty="0" err="1">
                <a:latin typeface="Verdana" panose="020B0604030504040204" pitchFamily="34" charset="0"/>
                <a:ea typeface="Verdana" panose="020B0604030504040204" pitchFamily="34" charset="0"/>
                <a:cs typeface="Verdana" panose="020B0604030504040204" pitchFamily="34" charset="0"/>
              </a:rPr>
              <a:t>Berson</a:t>
            </a:r>
            <a:r>
              <a:rPr lang="en-US" sz="1422" dirty="0">
                <a:latin typeface="Verdana" panose="020B0604030504040204" pitchFamily="34" charset="0"/>
                <a:ea typeface="Verdana" panose="020B0604030504040204" pitchFamily="34" charset="0"/>
                <a:cs typeface="Verdana" panose="020B0604030504040204" pitchFamily="34" charset="0"/>
              </a:rPr>
              <a:t> E, Mehra S. Adult epiglottitis: Trends and predictors of mortality in over 30 thousand cases from 2007 to 2014. </a:t>
            </a:r>
            <a:r>
              <a:rPr lang="en-US" sz="1422" i="1" dirty="0">
                <a:latin typeface="Verdana" panose="020B0604030504040204" pitchFamily="34" charset="0"/>
                <a:ea typeface="Verdana" panose="020B0604030504040204" pitchFamily="34" charset="0"/>
                <a:cs typeface="Verdana" panose="020B0604030504040204" pitchFamily="34" charset="0"/>
              </a:rPr>
              <a:t>Laryngoscope</a:t>
            </a:r>
            <a:r>
              <a:rPr lang="en-US" sz="1422" dirty="0">
                <a:latin typeface="Verdana" panose="020B0604030504040204" pitchFamily="34" charset="0"/>
                <a:ea typeface="Verdana" panose="020B0604030504040204" pitchFamily="34" charset="0"/>
                <a:cs typeface="Verdana" panose="020B0604030504040204" pitchFamily="34" charset="0"/>
              </a:rPr>
              <a:t>. 2019;129(5):1107-1112. doi:10.1002/lary.27741</a:t>
            </a:r>
          </a:p>
          <a:p>
            <a:pPr>
              <a:lnSpc>
                <a:spcPct val="115000"/>
              </a:lnSpc>
              <a:buClr>
                <a:schemeClr val="dk1"/>
              </a:buClr>
              <a:buSzPts val="1100"/>
            </a:pPr>
            <a:r>
              <a:rPr lang="en-US" sz="1422" dirty="0">
                <a:latin typeface="Verdana" panose="020B0604030504040204" pitchFamily="34" charset="0"/>
                <a:ea typeface="Verdana" panose="020B0604030504040204" pitchFamily="34" charset="0"/>
                <a:cs typeface="Verdana" panose="020B0604030504040204" pitchFamily="34" charset="0"/>
              </a:rPr>
              <a:t>5. Ames, W. A., Ward, V. M., Tranter, R. M., &amp; Street, M. (2000). Adult  epiglottitis: an under-recognized, life-threatening condition. </a:t>
            </a:r>
            <a:r>
              <a:rPr lang="en-US" sz="1422" i="1" dirty="0">
                <a:latin typeface="Verdana" panose="020B0604030504040204" pitchFamily="34" charset="0"/>
                <a:ea typeface="Verdana" panose="020B0604030504040204" pitchFamily="34" charset="0"/>
                <a:cs typeface="Verdana" panose="020B0604030504040204" pitchFamily="34" charset="0"/>
              </a:rPr>
              <a:t>British journal of </a:t>
            </a:r>
            <a:r>
              <a:rPr lang="en-US" sz="1422" i="1" dirty="0" err="1">
                <a:latin typeface="Verdana" panose="020B0604030504040204" pitchFamily="34" charset="0"/>
                <a:ea typeface="Verdana" panose="020B0604030504040204" pitchFamily="34" charset="0"/>
                <a:cs typeface="Verdana" panose="020B0604030504040204" pitchFamily="34" charset="0"/>
              </a:rPr>
              <a:t>anaesthesia</a:t>
            </a:r>
            <a:r>
              <a:rPr lang="en-US" sz="1422" dirty="0">
                <a:latin typeface="Verdana" panose="020B0604030504040204" pitchFamily="34" charset="0"/>
                <a:ea typeface="Verdana" panose="020B0604030504040204" pitchFamily="34" charset="0"/>
                <a:cs typeface="Verdana" panose="020B0604030504040204" pitchFamily="34" charset="0"/>
              </a:rPr>
              <a:t>, </a:t>
            </a:r>
            <a:r>
              <a:rPr lang="en-US" sz="1422" i="1" dirty="0">
                <a:latin typeface="Verdana" panose="020B0604030504040204" pitchFamily="34" charset="0"/>
                <a:ea typeface="Verdana" panose="020B0604030504040204" pitchFamily="34" charset="0"/>
                <a:cs typeface="Verdana" panose="020B0604030504040204" pitchFamily="34" charset="0"/>
              </a:rPr>
              <a:t>85</a:t>
            </a:r>
            <a:r>
              <a:rPr lang="en-US" sz="1422" dirty="0">
                <a:latin typeface="Verdana" panose="020B0604030504040204" pitchFamily="34" charset="0"/>
                <a:ea typeface="Verdana" panose="020B0604030504040204" pitchFamily="34" charset="0"/>
                <a:cs typeface="Verdana" panose="020B0604030504040204" pitchFamily="34" charset="0"/>
              </a:rPr>
              <a:t>(5), 795–797. https://</a:t>
            </a:r>
            <a:r>
              <a:rPr lang="en-US" sz="1422" dirty="0" err="1">
                <a:latin typeface="Verdana" panose="020B0604030504040204" pitchFamily="34" charset="0"/>
                <a:ea typeface="Verdana" panose="020B0604030504040204" pitchFamily="34" charset="0"/>
                <a:cs typeface="Verdana" panose="020B0604030504040204" pitchFamily="34" charset="0"/>
              </a:rPr>
              <a:t>doi.org</a:t>
            </a:r>
            <a:r>
              <a:rPr lang="en-US" sz="1422" dirty="0">
                <a:latin typeface="Verdana" panose="020B0604030504040204" pitchFamily="34" charset="0"/>
                <a:ea typeface="Verdana" panose="020B0604030504040204" pitchFamily="34" charset="0"/>
                <a:cs typeface="Verdana" panose="020B0604030504040204" pitchFamily="34" charset="0"/>
              </a:rPr>
              <a:t>/10.1093/</a:t>
            </a:r>
            <a:r>
              <a:rPr lang="en-US" sz="1422" dirty="0" err="1">
                <a:latin typeface="Verdana" panose="020B0604030504040204" pitchFamily="34" charset="0"/>
                <a:ea typeface="Verdana" panose="020B0604030504040204" pitchFamily="34" charset="0"/>
                <a:cs typeface="Verdana" panose="020B0604030504040204" pitchFamily="34" charset="0"/>
              </a:rPr>
              <a:t>bja</a:t>
            </a:r>
            <a:r>
              <a:rPr lang="en-US" sz="1422" dirty="0">
                <a:latin typeface="Verdana" panose="020B0604030504040204" pitchFamily="34" charset="0"/>
                <a:ea typeface="Verdana" panose="020B0604030504040204" pitchFamily="34" charset="0"/>
                <a:cs typeface="Verdana" panose="020B0604030504040204" pitchFamily="34" charset="0"/>
              </a:rPr>
              <a:t>/85.5.795</a:t>
            </a:r>
          </a:p>
          <a:p>
            <a:pPr>
              <a:lnSpc>
                <a:spcPct val="115000"/>
              </a:lnSpc>
              <a:buClr>
                <a:schemeClr val="dk1"/>
              </a:buClr>
              <a:buSzPts val="1100"/>
            </a:pPr>
            <a:endParaRPr lang="en-US" sz="2844" dirty="0">
              <a:solidFill>
                <a:schemeClr val="dk1"/>
              </a:solidFill>
              <a:latin typeface="Verdana"/>
              <a:ea typeface="Verdana"/>
              <a:cs typeface="Verdana"/>
              <a:sym typeface="Verdana"/>
            </a:endParaRPr>
          </a:p>
        </p:txBody>
      </p:sp>
      <p:pic>
        <p:nvPicPr>
          <p:cNvPr id="5" name="Picture 4">
            <a:extLst>
              <a:ext uri="{FF2B5EF4-FFF2-40B4-BE49-F238E27FC236}">
                <a16:creationId xmlns:a16="http://schemas.microsoft.com/office/drawing/2014/main" id="{DDC756BE-289E-CBB3-56BF-39A300312C8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440755" y="15021864"/>
            <a:ext cx="18289038" cy="6527315"/>
          </a:xfrm>
          <a:prstGeom prst="rect">
            <a:avLst/>
          </a:prstGeom>
        </p:spPr>
      </p:pic>
      <p:sp>
        <p:nvSpPr>
          <p:cNvPr id="7" name="TextBox 6">
            <a:extLst>
              <a:ext uri="{FF2B5EF4-FFF2-40B4-BE49-F238E27FC236}">
                <a16:creationId xmlns:a16="http://schemas.microsoft.com/office/drawing/2014/main" id="{24EB82B4-E2F3-689C-1B29-9C27FC865CC3}"/>
              </a:ext>
            </a:extLst>
          </p:cNvPr>
          <p:cNvSpPr txBox="1"/>
          <p:nvPr/>
        </p:nvSpPr>
        <p:spPr>
          <a:xfrm>
            <a:off x="12480717" y="21900959"/>
            <a:ext cx="18249077" cy="1186735"/>
          </a:xfrm>
          <a:prstGeom prst="rect">
            <a:avLst/>
          </a:prstGeom>
          <a:noFill/>
        </p:spPr>
        <p:txBody>
          <a:bodyPr wrap="square" rtlCol="0">
            <a:spAutoFit/>
          </a:bodyPr>
          <a:lstStyle/>
          <a:p>
            <a:r>
              <a:rPr lang="en-US" sz="3556" dirty="0"/>
              <a:t>Figure 1: CT scan of a normal epiglottis (A), CT scan of a patient infected with epiglottitis (B), and a thumb for illustration of the “thumbprint sign” (C) human thumb</a:t>
            </a:r>
          </a:p>
        </p:txBody>
      </p:sp>
      <p:sp>
        <p:nvSpPr>
          <p:cNvPr id="8" name="TextBox 7">
            <a:extLst>
              <a:ext uri="{FF2B5EF4-FFF2-40B4-BE49-F238E27FC236}">
                <a16:creationId xmlns:a16="http://schemas.microsoft.com/office/drawing/2014/main" id="{AE2A9B08-0977-D7D1-14B2-177A1217F503}"/>
              </a:ext>
            </a:extLst>
          </p:cNvPr>
          <p:cNvSpPr txBox="1"/>
          <p:nvPr/>
        </p:nvSpPr>
        <p:spPr>
          <a:xfrm>
            <a:off x="12440754" y="5970216"/>
            <a:ext cx="18249080" cy="9696950"/>
          </a:xfrm>
          <a:prstGeom prst="rect">
            <a:avLst/>
          </a:prstGeom>
          <a:noFill/>
        </p:spPr>
        <p:txBody>
          <a:bodyPr wrap="square" rtlCol="0">
            <a:spAutoFit/>
          </a:bodyPr>
          <a:lstStyle/>
          <a:p>
            <a:pPr>
              <a:lnSpc>
                <a:spcPct val="115000"/>
              </a:lnSpc>
            </a:pPr>
            <a:r>
              <a:rPr lang="en-US" sz="6400" dirty="0">
                <a:latin typeface="Verdana" panose="020B0604030504040204" pitchFamily="34" charset="0"/>
                <a:ea typeface="Verdana" panose="020B0604030504040204" pitchFamily="34" charset="0"/>
                <a:cs typeface="Verdana" panose="020B0604030504040204" pitchFamily="34" charset="0"/>
              </a:rPr>
              <a:t> </a:t>
            </a:r>
          </a:p>
          <a:p>
            <a:pPr>
              <a:lnSpc>
                <a:spcPct val="115000"/>
              </a:lnSpc>
            </a:pPr>
            <a:r>
              <a:rPr lang="en-US" sz="4800" b="1" dirty="0">
                <a:solidFill>
                  <a:schemeClr val="accent1"/>
                </a:solidFill>
                <a:latin typeface="Verdana"/>
                <a:ea typeface="Verdana"/>
                <a:cs typeface="Verdana"/>
                <a:sym typeface="Verdana"/>
              </a:rPr>
              <a:t>CASE</a:t>
            </a:r>
          </a:p>
          <a:p>
            <a:pPr>
              <a:lnSpc>
                <a:spcPct val="115000"/>
              </a:lnSpc>
            </a:pPr>
            <a:endParaRPr lang="en-US" sz="4267" b="1" dirty="0">
              <a:solidFill>
                <a:schemeClr val="accent1"/>
              </a:solidFill>
              <a:latin typeface="Verdana"/>
              <a:ea typeface="Verdana"/>
              <a:cs typeface="Verdana"/>
              <a:sym typeface="Verdana"/>
            </a:endParaRPr>
          </a:p>
          <a:p>
            <a:r>
              <a:rPr lang="en-US" sz="4267" dirty="0">
                <a:latin typeface="Verdana" panose="020B0604030504040204" pitchFamily="34" charset="0"/>
                <a:ea typeface="Verdana" panose="020B0604030504040204" pitchFamily="34" charset="0"/>
                <a:cs typeface="Verdana" panose="020B0604030504040204" pitchFamily="34" charset="0"/>
              </a:rPr>
              <a:t>	A 34-year-old man with recurrent acute myeloid leukemia status post-chemotherapy presented with gastrointestinal and oral graft-versus-host disease. He was diagnosed with epiglottitis, necessitating elective, asleep video-assisted intubation using a C-MAC #3 (Karl Storz, </a:t>
            </a:r>
            <a:r>
              <a:rPr lang="en-US" sz="4267" dirty="0" err="1">
                <a:latin typeface="Verdana" panose="020B0604030504040204" pitchFamily="34" charset="0"/>
                <a:ea typeface="Verdana" panose="020B0604030504040204" pitchFamily="34" charset="0"/>
                <a:cs typeface="Verdana" panose="020B0604030504040204" pitchFamily="34" charset="0"/>
              </a:rPr>
              <a:t>Tuttlingen</a:t>
            </a:r>
            <a:r>
              <a:rPr lang="en-US" sz="4267" dirty="0">
                <a:latin typeface="Verdana" panose="020B0604030504040204" pitchFamily="34" charset="0"/>
                <a:ea typeface="Verdana" panose="020B0604030504040204" pitchFamily="34" charset="0"/>
                <a:cs typeface="Verdana" panose="020B0604030504040204" pitchFamily="34" charset="0"/>
              </a:rPr>
              <a:t>, Germany) video laryngoscope, bougie, and a reinforced 6.0 mm endotracheal tube. Successful intubation required multiple attempts due to loose friable tissue and copious secretions that limited visibility of the glottic opening. </a:t>
            </a:r>
          </a:p>
          <a:p>
            <a:endParaRPr lang="en-US" sz="6222"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69E12-EF36-6FCE-949B-388FB2225AD8}"/>
              </a:ext>
            </a:extLst>
          </p:cNvPr>
          <p:cNvSpPr>
            <a:spLocks noGrp="1"/>
          </p:cNvSpPr>
          <p:nvPr>
            <p:ph type="title"/>
          </p:nvPr>
        </p:nvSpPr>
        <p:spPr>
          <a:xfrm>
            <a:off x="735981" y="0"/>
            <a:ext cx="43688619" cy="3864498"/>
          </a:xfrm>
          <a:solidFill>
            <a:srgbClr val="002060"/>
          </a:solidFill>
          <a:ln>
            <a:solidFill>
              <a:schemeClr val="bg1"/>
            </a:solidFill>
          </a:ln>
        </p:spPr>
        <p:txBody>
          <a:bodyPr>
            <a:normAutofit fontScale="90000"/>
          </a:bodyPr>
          <a:lstStyle/>
          <a:p>
            <a:pPr algn="ctr"/>
            <a:br>
              <a:rPr lang="en-US" sz="5133" dirty="0"/>
            </a:br>
            <a:r>
              <a:rPr lang="en-US" sz="5133" dirty="0">
                <a:solidFill>
                  <a:schemeClr val="bg1"/>
                </a:solidFill>
              </a:rPr>
              <a:t>Awake Fiberoptic Intubation in Patient with </a:t>
            </a:r>
            <a:br>
              <a:rPr lang="en-US" sz="5133" dirty="0">
                <a:solidFill>
                  <a:schemeClr val="bg1"/>
                </a:solidFill>
              </a:rPr>
            </a:br>
            <a:r>
              <a:rPr lang="en-US" sz="5133" dirty="0">
                <a:solidFill>
                  <a:schemeClr val="bg1"/>
                </a:solidFill>
              </a:rPr>
              <a:t>Extensive Maxillary Adenocarcinoma: A Case Report</a:t>
            </a:r>
            <a:br>
              <a:rPr lang="en-US" sz="5133" dirty="0">
                <a:solidFill>
                  <a:schemeClr val="bg1"/>
                </a:solidFill>
              </a:rPr>
            </a:br>
            <a:r>
              <a:rPr lang="en-US" sz="4400" dirty="0" err="1">
                <a:solidFill>
                  <a:schemeClr val="bg1"/>
                </a:solidFill>
              </a:rPr>
              <a:t>VanderVeen</a:t>
            </a:r>
            <a:r>
              <a:rPr lang="en-US" sz="4400" dirty="0">
                <a:solidFill>
                  <a:schemeClr val="bg1"/>
                </a:solidFill>
              </a:rPr>
              <a:t> M MD, Narang J MBBS, MD</a:t>
            </a:r>
            <a:br>
              <a:rPr lang="en-US" sz="4400" dirty="0">
                <a:solidFill>
                  <a:schemeClr val="bg1"/>
                </a:solidFill>
              </a:rPr>
            </a:br>
            <a:r>
              <a:rPr lang="en-US" sz="4400" dirty="0">
                <a:solidFill>
                  <a:schemeClr val="bg1"/>
                </a:solidFill>
              </a:rPr>
              <a:t>Dept. of Anesthesiology</a:t>
            </a:r>
            <a:br>
              <a:rPr lang="en-US" sz="4400" dirty="0">
                <a:solidFill>
                  <a:schemeClr val="bg1"/>
                </a:solidFill>
              </a:rPr>
            </a:br>
            <a:endParaRPr lang="en-US" sz="4400" dirty="0">
              <a:solidFill>
                <a:schemeClr val="bg1"/>
              </a:solidFill>
            </a:endParaRPr>
          </a:p>
        </p:txBody>
      </p:sp>
      <p:pic>
        <p:nvPicPr>
          <p:cNvPr id="3" name="Picture 2">
            <a:extLst>
              <a:ext uri="{FF2B5EF4-FFF2-40B4-BE49-F238E27FC236}">
                <a16:creationId xmlns:a16="http://schemas.microsoft.com/office/drawing/2014/main" id="{C299FEF0-6AB7-B8D9-9E0E-9A8504BB6A89}"/>
              </a:ext>
            </a:extLst>
          </p:cNvPr>
          <p:cNvPicPr>
            <a:picLocks noChangeAspect="1"/>
          </p:cNvPicPr>
          <p:nvPr/>
        </p:nvPicPr>
        <p:blipFill>
          <a:blip r:embed="rId2"/>
          <a:stretch>
            <a:fillRect/>
          </a:stretch>
        </p:blipFill>
        <p:spPr>
          <a:xfrm>
            <a:off x="35990214" y="2"/>
            <a:ext cx="7334250" cy="3937740"/>
          </a:xfrm>
          <a:prstGeom prst="rect">
            <a:avLst/>
          </a:prstGeom>
        </p:spPr>
      </p:pic>
      <p:graphicFrame>
        <p:nvGraphicFramePr>
          <p:cNvPr id="5" name="Table 5">
            <a:extLst>
              <a:ext uri="{FF2B5EF4-FFF2-40B4-BE49-F238E27FC236}">
                <a16:creationId xmlns:a16="http://schemas.microsoft.com/office/drawing/2014/main" id="{D42877BD-B499-F614-309E-EAE3A6F21F44}"/>
              </a:ext>
            </a:extLst>
          </p:cNvPr>
          <p:cNvGraphicFramePr>
            <a:graphicFrameLocks noGrp="1"/>
          </p:cNvGraphicFramePr>
          <p:nvPr/>
        </p:nvGraphicFramePr>
        <p:xfrm>
          <a:off x="279407" y="4235578"/>
          <a:ext cx="16040574" cy="6166552"/>
        </p:xfrm>
        <a:graphic>
          <a:graphicData uri="http://schemas.openxmlformats.org/drawingml/2006/table">
            <a:tbl>
              <a:tblPr firstRow="1" bandRow="1">
                <a:tableStyleId>{5C22544A-7EE6-4342-B048-85BDC9FD1C3A}</a:tableStyleId>
              </a:tblPr>
              <a:tblGrid>
                <a:gridCol w="16040574">
                  <a:extLst>
                    <a:ext uri="{9D8B030D-6E8A-4147-A177-3AD203B41FA5}">
                      <a16:colId xmlns:a16="http://schemas.microsoft.com/office/drawing/2014/main" val="616219041"/>
                    </a:ext>
                  </a:extLst>
                </a:gridCol>
              </a:tblGrid>
              <a:tr h="11176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100" b="1" dirty="0"/>
                        <a:t>Background</a:t>
                      </a:r>
                      <a:endParaRPr lang="en-US" sz="5100" dirty="0"/>
                    </a:p>
                  </a:txBody>
                  <a:tcPr marL="335280" marR="335280" marT="167640" marB="167640">
                    <a:solidFill>
                      <a:srgbClr val="002060"/>
                    </a:solidFill>
                  </a:tcPr>
                </a:tc>
                <a:extLst>
                  <a:ext uri="{0D108BD9-81ED-4DB2-BD59-A6C34878D82A}">
                    <a16:rowId xmlns:a16="http://schemas.microsoft.com/office/drawing/2014/main" val="2265176413"/>
                  </a:ext>
                </a:extLst>
              </a:tr>
              <a:tr h="50489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5100" kern="1200" dirty="0">
                          <a:solidFill>
                            <a:schemeClr val="dk1"/>
                          </a:solidFill>
                          <a:effectLst/>
                          <a:latin typeface="+mn-lt"/>
                          <a:ea typeface="+mn-ea"/>
                          <a:cs typeface="+mn-cs"/>
                        </a:rPr>
                        <a:t>Patients with head/ neck cancer often present with difficult airways. Induction of GA in these patients can worsen the airway obstruction and lead to respiratory compromise.  Awake FOB is essential in managing this population to maintain spontaneous ventilation</a:t>
                      </a:r>
                    </a:p>
                    <a:p>
                      <a:endParaRPr lang="en-US" sz="5100" dirty="0"/>
                    </a:p>
                  </a:txBody>
                  <a:tcPr marL="335280" marR="335280" marT="167640" marB="167640"/>
                </a:tc>
                <a:extLst>
                  <a:ext uri="{0D108BD9-81ED-4DB2-BD59-A6C34878D82A}">
                    <a16:rowId xmlns:a16="http://schemas.microsoft.com/office/drawing/2014/main" val="2614105083"/>
                  </a:ext>
                </a:extLst>
              </a:tr>
            </a:tbl>
          </a:graphicData>
        </a:graphic>
      </p:graphicFrame>
      <p:graphicFrame>
        <p:nvGraphicFramePr>
          <p:cNvPr id="8" name="Table 5">
            <a:extLst>
              <a:ext uri="{FF2B5EF4-FFF2-40B4-BE49-F238E27FC236}">
                <a16:creationId xmlns:a16="http://schemas.microsoft.com/office/drawing/2014/main" id="{F460A644-784C-C1FC-08D1-1058C24DF3E8}"/>
              </a:ext>
            </a:extLst>
          </p:cNvPr>
          <p:cNvGraphicFramePr>
            <a:graphicFrameLocks noGrp="1"/>
          </p:cNvGraphicFramePr>
          <p:nvPr/>
        </p:nvGraphicFramePr>
        <p:xfrm>
          <a:off x="384175" y="10651956"/>
          <a:ext cx="17272479" cy="9276080"/>
        </p:xfrm>
        <a:graphic>
          <a:graphicData uri="http://schemas.openxmlformats.org/drawingml/2006/table">
            <a:tbl>
              <a:tblPr firstRow="1" bandRow="1">
                <a:tableStyleId>{5C22544A-7EE6-4342-B048-85BDC9FD1C3A}</a:tableStyleId>
              </a:tblPr>
              <a:tblGrid>
                <a:gridCol w="17272479">
                  <a:extLst>
                    <a:ext uri="{9D8B030D-6E8A-4147-A177-3AD203B41FA5}">
                      <a16:colId xmlns:a16="http://schemas.microsoft.com/office/drawing/2014/main" val="616219041"/>
                    </a:ext>
                  </a:extLst>
                </a:gridCol>
              </a:tblGrid>
              <a:tr h="11176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100" b="1" dirty="0"/>
                        <a:t>Case Presentation:</a:t>
                      </a:r>
                    </a:p>
                  </a:txBody>
                  <a:tcPr marL="335280" marR="335280" marT="167640" marB="167640">
                    <a:solidFill>
                      <a:srgbClr val="002060"/>
                    </a:solidFill>
                  </a:tcPr>
                </a:tc>
                <a:extLst>
                  <a:ext uri="{0D108BD9-81ED-4DB2-BD59-A6C34878D82A}">
                    <a16:rowId xmlns:a16="http://schemas.microsoft.com/office/drawing/2014/main" val="2265176413"/>
                  </a:ext>
                </a:extLst>
              </a:tr>
              <a:tr h="8158480">
                <a:tc>
                  <a:txBody>
                    <a:bodyPr/>
                    <a:lstStyle/>
                    <a:p>
                      <a:r>
                        <a:rPr lang="en-US" sz="5100" kern="1200" dirty="0">
                          <a:solidFill>
                            <a:schemeClr val="dk1"/>
                          </a:solidFill>
                          <a:effectLst/>
                          <a:latin typeface="+mn-lt"/>
                          <a:ea typeface="+mn-ea"/>
                          <a:cs typeface="+mn-cs"/>
                        </a:rPr>
                        <a:t>73 year old F with R maxillary adenocarcinoma scheduled for G- tube placement prior to chemoradiation. Patient had a 10 cm necrotic mass in the R hard palate with narrowing of the nasopharynx and oropharynx. </a:t>
                      </a:r>
                    </a:p>
                    <a:p>
                      <a:r>
                        <a:rPr lang="en-US" sz="5100" b="1" kern="1200" dirty="0">
                          <a:solidFill>
                            <a:schemeClr val="dk1"/>
                          </a:solidFill>
                          <a:effectLst/>
                          <a:latin typeface="+mn-lt"/>
                          <a:ea typeface="+mn-ea"/>
                          <a:cs typeface="+mn-cs"/>
                        </a:rPr>
                        <a:t>PE:</a:t>
                      </a:r>
                      <a:r>
                        <a:rPr lang="en-US" sz="5100" kern="1200" dirty="0">
                          <a:solidFill>
                            <a:schemeClr val="dk1"/>
                          </a:solidFill>
                          <a:effectLst/>
                          <a:latin typeface="+mn-lt"/>
                          <a:ea typeface="+mn-ea"/>
                          <a:cs typeface="+mn-cs"/>
                        </a:rPr>
                        <a:t> Patient was in severe pain, drooling and orthopneic at rest, SaO</a:t>
                      </a:r>
                      <a:r>
                        <a:rPr lang="en-US" sz="5100" kern="1200" baseline="-25000" dirty="0">
                          <a:solidFill>
                            <a:schemeClr val="dk1"/>
                          </a:solidFill>
                          <a:effectLst/>
                          <a:latin typeface="+mn-lt"/>
                          <a:ea typeface="+mn-ea"/>
                          <a:cs typeface="+mn-cs"/>
                        </a:rPr>
                        <a:t>2 </a:t>
                      </a:r>
                      <a:r>
                        <a:rPr lang="en-US" sz="5100" kern="1200" baseline="0" dirty="0">
                          <a:solidFill>
                            <a:schemeClr val="dk1"/>
                          </a:solidFill>
                          <a:effectLst/>
                          <a:latin typeface="+mn-lt"/>
                          <a:ea typeface="+mn-ea"/>
                          <a:cs typeface="+mn-cs"/>
                        </a:rPr>
                        <a:t> 91%</a:t>
                      </a:r>
                      <a:r>
                        <a:rPr lang="en-US" sz="5100" kern="1200" dirty="0">
                          <a:solidFill>
                            <a:schemeClr val="dk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5100" b="1" kern="1200" dirty="0">
                          <a:solidFill>
                            <a:schemeClr val="dk1"/>
                          </a:solidFill>
                          <a:effectLst/>
                          <a:latin typeface="+mn-lt"/>
                          <a:ea typeface="+mn-ea"/>
                          <a:cs typeface="+mn-cs"/>
                        </a:rPr>
                        <a:t>Airway Exam:</a:t>
                      </a:r>
                      <a:r>
                        <a:rPr lang="en-US" sz="5100" kern="1200" dirty="0">
                          <a:solidFill>
                            <a:schemeClr val="dk1"/>
                          </a:solidFill>
                          <a:effectLst/>
                          <a:latin typeface="+mn-lt"/>
                          <a:ea typeface="+mn-ea"/>
                          <a:cs typeface="+mn-cs"/>
                        </a:rPr>
                        <a:t>, 2 FB mouth opening, noncompliant submandibular region, radiation burns on the neck, limited tongue protrusion coated with secretions, and </a:t>
                      </a:r>
                      <a:r>
                        <a:rPr lang="en-US" sz="5100" kern="1200" dirty="0" err="1">
                          <a:solidFill>
                            <a:schemeClr val="dk1"/>
                          </a:solidFill>
                          <a:effectLst/>
                          <a:latin typeface="+mn-lt"/>
                          <a:ea typeface="+mn-ea"/>
                          <a:cs typeface="+mn-cs"/>
                        </a:rPr>
                        <a:t>Mallampatti</a:t>
                      </a:r>
                      <a:r>
                        <a:rPr lang="en-US" sz="5100" kern="1200" dirty="0">
                          <a:solidFill>
                            <a:schemeClr val="dk1"/>
                          </a:solidFill>
                          <a:effectLst/>
                          <a:latin typeface="+mn-lt"/>
                          <a:ea typeface="+mn-ea"/>
                          <a:cs typeface="+mn-cs"/>
                        </a:rPr>
                        <a:t> 4</a:t>
                      </a:r>
                      <a:r>
                        <a:rPr lang="en-US" sz="5100" dirty="0">
                          <a:effectLst/>
                        </a:rPr>
                        <a:t> </a:t>
                      </a:r>
                      <a:endParaRPr lang="en-US" sz="5100" dirty="0"/>
                    </a:p>
                  </a:txBody>
                  <a:tcPr marL="335280" marR="335280" marT="167640" marB="167640"/>
                </a:tc>
                <a:extLst>
                  <a:ext uri="{0D108BD9-81ED-4DB2-BD59-A6C34878D82A}">
                    <a16:rowId xmlns:a16="http://schemas.microsoft.com/office/drawing/2014/main" val="2614105083"/>
                  </a:ext>
                </a:extLst>
              </a:tr>
            </a:tbl>
          </a:graphicData>
        </a:graphic>
      </p:graphicFrame>
      <p:graphicFrame>
        <p:nvGraphicFramePr>
          <p:cNvPr id="11" name="Table 5">
            <a:extLst>
              <a:ext uri="{FF2B5EF4-FFF2-40B4-BE49-F238E27FC236}">
                <a16:creationId xmlns:a16="http://schemas.microsoft.com/office/drawing/2014/main" id="{1A444542-4F99-507E-ECFA-D4C7A8F38166}"/>
              </a:ext>
            </a:extLst>
          </p:cNvPr>
          <p:cNvGraphicFramePr>
            <a:graphicFrameLocks noGrp="1"/>
          </p:cNvGraphicFramePr>
          <p:nvPr/>
        </p:nvGraphicFramePr>
        <p:xfrm>
          <a:off x="16606830" y="4235572"/>
          <a:ext cx="13700614" cy="5735869"/>
        </p:xfrm>
        <a:graphic>
          <a:graphicData uri="http://schemas.openxmlformats.org/drawingml/2006/table">
            <a:tbl>
              <a:tblPr firstRow="1" bandRow="1">
                <a:tableStyleId>{5C22544A-7EE6-4342-B048-85BDC9FD1C3A}</a:tableStyleId>
              </a:tblPr>
              <a:tblGrid>
                <a:gridCol w="13700614">
                  <a:extLst>
                    <a:ext uri="{9D8B030D-6E8A-4147-A177-3AD203B41FA5}">
                      <a16:colId xmlns:a16="http://schemas.microsoft.com/office/drawing/2014/main" val="616219041"/>
                    </a:ext>
                  </a:extLst>
                </a:gridCol>
              </a:tblGrid>
              <a:tr h="11176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100" b="1" dirty="0" err="1"/>
                        <a:t>Intraop</a:t>
                      </a:r>
                      <a:r>
                        <a:rPr lang="en-US" sz="5100" b="1" dirty="0"/>
                        <a:t> Course: </a:t>
                      </a:r>
                      <a:r>
                        <a:rPr lang="en-US" sz="5100" dirty="0"/>
                        <a:t> </a:t>
                      </a:r>
                    </a:p>
                  </a:txBody>
                  <a:tcPr marL="335280" marR="335280" marT="167640" marB="167640">
                    <a:solidFill>
                      <a:srgbClr val="002060"/>
                    </a:solidFill>
                  </a:tcPr>
                </a:tc>
                <a:extLst>
                  <a:ext uri="{0D108BD9-81ED-4DB2-BD59-A6C34878D82A}">
                    <a16:rowId xmlns:a16="http://schemas.microsoft.com/office/drawing/2014/main" val="2265176413"/>
                  </a:ext>
                </a:extLst>
              </a:tr>
              <a:tr h="4618269">
                <a:tc>
                  <a:txBody>
                    <a:bodyPr/>
                    <a:lstStyle/>
                    <a:p>
                      <a:r>
                        <a:rPr lang="en-US" sz="5100" kern="1200" dirty="0">
                          <a:solidFill>
                            <a:schemeClr val="dk1"/>
                          </a:solidFill>
                          <a:effectLst/>
                          <a:latin typeface="+mn-lt"/>
                          <a:ea typeface="+mn-ea"/>
                          <a:cs typeface="+mn-cs"/>
                        </a:rPr>
                        <a:t>Fiberoptic scope was advanced until adequate visualization of the vocal cords.  A 6.0  reinforced ETT was railroaded easily and GA was induced with etomidate and rocuronium</a:t>
                      </a:r>
                      <a:endParaRPr lang="en-US" sz="5100" dirty="0"/>
                    </a:p>
                  </a:txBody>
                  <a:tcPr marL="335280" marR="335280" marT="167640" marB="167640"/>
                </a:tc>
                <a:extLst>
                  <a:ext uri="{0D108BD9-81ED-4DB2-BD59-A6C34878D82A}">
                    <a16:rowId xmlns:a16="http://schemas.microsoft.com/office/drawing/2014/main" val="2614105083"/>
                  </a:ext>
                </a:extLst>
              </a:tr>
            </a:tbl>
          </a:graphicData>
        </a:graphic>
      </p:graphicFrame>
      <p:graphicFrame>
        <p:nvGraphicFramePr>
          <p:cNvPr id="12" name="Table 5">
            <a:extLst>
              <a:ext uri="{FF2B5EF4-FFF2-40B4-BE49-F238E27FC236}">
                <a16:creationId xmlns:a16="http://schemas.microsoft.com/office/drawing/2014/main" id="{CBD00A49-3C3D-1FD8-09FE-9EF4BECA7541}"/>
              </a:ext>
            </a:extLst>
          </p:cNvPr>
          <p:cNvGraphicFramePr>
            <a:graphicFrameLocks noGrp="1"/>
          </p:cNvGraphicFramePr>
          <p:nvPr/>
        </p:nvGraphicFramePr>
        <p:xfrm>
          <a:off x="28764089" y="13824730"/>
          <a:ext cx="15415360" cy="7711440"/>
        </p:xfrm>
        <a:graphic>
          <a:graphicData uri="http://schemas.openxmlformats.org/drawingml/2006/table">
            <a:tbl>
              <a:tblPr firstRow="1" bandRow="1">
                <a:tableStyleId>{5C22544A-7EE6-4342-B048-85BDC9FD1C3A}</a:tableStyleId>
              </a:tblPr>
              <a:tblGrid>
                <a:gridCol w="15415360">
                  <a:extLst>
                    <a:ext uri="{9D8B030D-6E8A-4147-A177-3AD203B41FA5}">
                      <a16:colId xmlns:a16="http://schemas.microsoft.com/office/drawing/2014/main" val="616219041"/>
                    </a:ext>
                  </a:extLst>
                </a:gridCol>
              </a:tblGrid>
              <a:tr h="11176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100" dirty="0"/>
                        <a:t>Discussion:</a:t>
                      </a:r>
                    </a:p>
                  </a:txBody>
                  <a:tcPr marL="335280" marR="335280" marT="167640" marB="167640">
                    <a:solidFill>
                      <a:srgbClr val="002060"/>
                    </a:solidFill>
                  </a:tcPr>
                </a:tc>
                <a:extLst>
                  <a:ext uri="{0D108BD9-81ED-4DB2-BD59-A6C34878D82A}">
                    <a16:rowId xmlns:a16="http://schemas.microsoft.com/office/drawing/2014/main" val="2265176413"/>
                  </a:ext>
                </a:extLst>
              </a:tr>
              <a:tr h="6593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5100" kern="1200" dirty="0">
                          <a:solidFill>
                            <a:schemeClr val="dk1"/>
                          </a:solidFill>
                          <a:effectLst/>
                          <a:latin typeface="+mn-lt"/>
                          <a:ea typeface="+mn-ea"/>
                          <a:cs typeface="+mn-cs"/>
                        </a:rPr>
                        <a:t>A thorough history and PE is crucial in determining the presence of a difficult airway and need for an awake intubation.  Furthermore, there should be a multi-disciplinary approach involving the anesthesia, ENT, and surgical teams. We had huddle in preop and then preop period. If all failed ENT team was to perform a tracheostomy.</a:t>
                      </a:r>
                    </a:p>
                    <a:p>
                      <a:endParaRPr lang="en-US" sz="5100" dirty="0"/>
                    </a:p>
                  </a:txBody>
                  <a:tcPr marL="335280" marR="335280" marT="167640" marB="167640"/>
                </a:tc>
                <a:extLst>
                  <a:ext uri="{0D108BD9-81ED-4DB2-BD59-A6C34878D82A}">
                    <a16:rowId xmlns:a16="http://schemas.microsoft.com/office/drawing/2014/main" val="2614105083"/>
                  </a:ext>
                </a:extLst>
              </a:tr>
            </a:tbl>
          </a:graphicData>
        </a:graphic>
      </p:graphicFrame>
      <p:graphicFrame>
        <p:nvGraphicFramePr>
          <p:cNvPr id="13" name="Table 5">
            <a:extLst>
              <a:ext uri="{FF2B5EF4-FFF2-40B4-BE49-F238E27FC236}">
                <a16:creationId xmlns:a16="http://schemas.microsoft.com/office/drawing/2014/main" id="{2226A641-908B-4E51-7F5E-49C0C6783BB2}"/>
              </a:ext>
            </a:extLst>
          </p:cNvPr>
          <p:cNvGraphicFramePr>
            <a:graphicFrameLocks noGrp="1"/>
          </p:cNvGraphicFramePr>
          <p:nvPr/>
        </p:nvGraphicFramePr>
        <p:xfrm>
          <a:off x="27660604" y="21938268"/>
          <a:ext cx="16659221" cy="2682240"/>
        </p:xfrm>
        <a:graphic>
          <a:graphicData uri="http://schemas.openxmlformats.org/drawingml/2006/table">
            <a:tbl>
              <a:tblPr firstRow="1" bandRow="1">
                <a:tableStyleId>{5C22544A-7EE6-4342-B048-85BDC9FD1C3A}</a:tableStyleId>
              </a:tblPr>
              <a:tblGrid>
                <a:gridCol w="16659221">
                  <a:extLst>
                    <a:ext uri="{9D8B030D-6E8A-4147-A177-3AD203B41FA5}">
                      <a16:colId xmlns:a16="http://schemas.microsoft.com/office/drawing/2014/main" val="616219041"/>
                    </a:ext>
                  </a:extLst>
                </a:gridCol>
              </a:tblGrid>
              <a:tr h="11176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100" dirty="0"/>
                        <a:t>References:</a:t>
                      </a:r>
                    </a:p>
                  </a:txBody>
                  <a:tcPr marL="335280" marR="335280" marT="167640" marB="167640">
                    <a:solidFill>
                      <a:srgbClr val="002060"/>
                    </a:solidFill>
                  </a:tcPr>
                </a:tc>
                <a:extLst>
                  <a:ext uri="{0D108BD9-81ED-4DB2-BD59-A6C34878D82A}">
                    <a16:rowId xmlns:a16="http://schemas.microsoft.com/office/drawing/2014/main" val="2265176413"/>
                  </a:ext>
                </a:extLst>
              </a:tr>
              <a:tr h="15646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kern="1200" dirty="0">
                          <a:solidFill>
                            <a:schemeClr val="dk1"/>
                          </a:solidFill>
                          <a:effectLst/>
                          <a:latin typeface="+mn-lt"/>
                          <a:ea typeface="+mn-ea"/>
                          <a:cs typeface="+mn-cs"/>
                        </a:rPr>
                        <a:t>Ahmed-</a:t>
                      </a:r>
                      <a:r>
                        <a:rPr lang="en-US" sz="4000" kern="1200" dirty="0" err="1">
                          <a:solidFill>
                            <a:schemeClr val="dk1"/>
                          </a:solidFill>
                          <a:effectLst/>
                          <a:latin typeface="+mn-lt"/>
                          <a:ea typeface="+mn-ea"/>
                          <a:cs typeface="+mn-cs"/>
                        </a:rPr>
                        <a:t>Nusrath</a:t>
                      </a:r>
                      <a:r>
                        <a:rPr lang="en-US" sz="4000" kern="1200" dirty="0">
                          <a:solidFill>
                            <a:schemeClr val="dk1"/>
                          </a:solidFill>
                          <a:effectLst/>
                          <a:latin typeface="+mn-lt"/>
                          <a:ea typeface="+mn-ea"/>
                          <a:cs typeface="+mn-cs"/>
                        </a:rPr>
                        <a:t> </a:t>
                      </a:r>
                      <a:r>
                        <a:rPr lang="en-US" sz="4000" kern="1200" dirty="0" err="1">
                          <a:solidFill>
                            <a:schemeClr val="dk1"/>
                          </a:solidFill>
                          <a:effectLst/>
                          <a:latin typeface="+mn-lt"/>
                          <a:ea typeface="+mn-ea"/>
                          <a:cs typeface="+mn-cs"/>
                        </a:rPr>
                        <a:t>Anaesthesia</a:t>
                      </a:r>
                      <a:r>
                        <a:rPr lang="en-US" sz="4000" kern="1200" dirty="0">
                          <a:solidFill>
                            <a:schemeClr val="dk1"/>
                          </a:solidFill>
                          <a:effectLst/>
                          <a:latin typeface="+mn-lt"/>
                          <a:ea typeface="+mn-ea"/>
                          <a:cs typeface="+mn-cs"/>
                        </a:rPr>
                        <a:t> for head and neck cancer surgery, </a:t>
                      </a:r>
                      <a:r>
                        <a:rPr lang="en-US" sz="4000" i="1" kern="1200" dirty="0">
                          <a:solidFill>
                            <a:schemeClr val="dk1"/>
                          </a:solidFill>
                          <a:effectLst/>
                          <a:latin typeface="+mn-lt"/>
                          <a:ea typeface="+mn-ea"/>
                          <a:cs typeface="+mn-cs"/>
                        </a:rPr>
                        <a:t>BJA Education</a:t>
                      </a:r>
                      <a:r>
                        <a:rPr lang="en-US" sz="4000" kern="1200" dirty="0">
                          <a:solidFill>
                            <a:schemeClr val="dk1"/>
                          </a:solidFill>
                          <a:effectLst/>
                          <a:latin typeface="+mn-lt"/>
                          <a:ea typeface="+mn-ea"/>
                          <a:cs typeface="+mn-cs"/>
                        </a:rPr>
                        <a:t>, Volume 17, Issue 12, December 2017, Pages 383–9</a:t>
                      </a:r>
                      <a:endParaRPr lang="en-US" sz="4000" dirty="0"/>
                    </a:p>
                  </a:txBody>
                  <a:tcPr marL="335280" marR="335280" marT="167640" marB="167640">
                    <a:solidFill>
                      <a:schemeClr val="bg1"/>
                    </a:solidFill>
                  </a:tcPr>
                </a:tc>
                <a:extLst>
                  <a:ext uri="{0D108BD9-81ED-4DB2-BD59-A6C34878D82A}">
                    <a16:rowId xmlns:a16="http://schemas.microsoft.com/office/drawing/2014/main" val="2614105083"/>
                  </a:ext>
                </a:extLst>
              </a:tr>
            </a:tbl>
          </a:graphicData>
        </a:graphic>
      </p:graphicFrame>
      <p:pic>
        <p:nvPicPr>
          <p:cNvPr id="14" name="Picture Placeholder 59">
            <a:extLst>
              <a:ext uri="{FF2B5EF4-FFF2-40B4-BE49-F238E27FC236}">
                <a16:creationId xmlns:a16="http://schemas.microsoft.com/office/drawing/2014/main" id="{D7CA5A72-9BFA-2198-9353-B5052ABD332E}"/>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10794" r="10794"/>
          <a:stretch/>
        </p:blipFill>
        <p:spPr>
          <a:xfrm>
            <a:off x="1279302" y="169948"/>
            <a:ext cx="5341538" cy="3694552"/>
          </a:xfrm>
          <a:prstGeom prst="rect">
            <a:avLst/>
          </a:prstGeom>
        </p:spPr>
      </p:pic>
      <p:graphicFrame>
        <p:nvGraphicFramePr>
          <p:cNvPr id="16" name="Table 15">
            <a:extLst>
              <a:ext uri="{FF2B5EF4-FFF2-40B4-BE49-F238E27FC236}">
                <a16:creationId xmlns:a16="http://schemas.microsoft.com/office/drawing/2014/main" id="{2B53B366-B9F2-3F41-1BF0-768494608319}"/>
              </a:ext>
            </a:extLst>
          </p:cNvPr>
          <p:cNvGraphicFramePr>
            <a:graphicFrameLocks noGrp="1"/>
          </p:cNvGraphicFramePr>
          <p:nvPr/>
        </p:nvGraphicFramePr>
        <p:xfrm>
          <a:off x="30594298" y="4235576"/>
          <a:ext cx="13373716" cy="3881871"/>
        </p:xfrm>
        <a:graphic>
          <a:graphicData uri="http://schemas.openxmlformats.org/drawingml/2006/table">
            <a:tbl>
              <a:tblPr firstRow="1" bandRow="1">
                <a:tableStyleId>{5C22544A-7EE6-4342-B048-85BDC9FD1C3A}</a:tableStyleId>
              </a:tblPr>
              <a:tblGrid>
                <a:gridCol w="13373716">
                  <a:extLst>
                    <a:ext uri="{9D8B030D-6E8A-4147-A177-3AD203B41FA5}">
                      <a16:colId xmlns:a16="http://schemas.microsoft.com/office/drawing/2014/main" val="699290269"/>
                    </a:ext>
                  </a:extLst>
                </a:gridCol>
              </a:tblGrid>
              <a:tr h="11176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100" b="1" dirty="0" err="1"/>
                        <a:t>Extubation</a:t>
                      </a:r>
                      <a:endParaRPr lang="en-US" sz="5100" b="1" dirty="0"/>
                    </a:p>
                  </a:txBody>
                  <a:tcPr marL="335280" marR="335280" marT="167640" marB="167640">
                    <a:solidFill>
                      <a:srgbClr val="002060"/>
                    </a:solidFill>
                  </a:tcPr>
                </a:tc>
                <a:extLst>
                  <a:ext uri="{0D108BD9-81ED-4DB2-BD59-A6C34878D82A}">
                    <a16:rowId xmlns:a16="http://schemas.microsoft.com/office/drawing/2014/main" val="657258384"/>
                  </a:ext>
                </a:extLst>
              </a:tr>
              <a:tr h="2764271">
                <a:tc>
                  <a:txBody>
                    <a:bodyPr/>
                    <a:lstStyle/>
                    <a:p>
                      <a:r>
                        <a:rPr lang="en-US" sz="5100" kern="1200" dirty="0">
                          <a:solidFill>
                            <a:schemeClr val="dk1"/>
                          </a:solidFill>
                          <a:effectLst/>
                          <a:latin typeface="+mn-lt"/>
                          <a:ea typeface="+mn-ea"/>
                          <a:cs typeface="+mn-cs"/>
                        </a:rPr>
                        <a:t>At the end of the case, patient was extubated over a 11F Cook Exchange Catheter (removed after 2 hours).</a:t>
                      </a:r>
                      <a:endParaRPr lang="en-US" sz="5100" dirty="0"/>
                    </a:p>
                  </a:txBody>
                  <a:tcPr marL="335280" marR="335280" marT="167640" marB="167640"/>
                </a:tc>
                <a:extLst>
                  <a:ext uri="{0D108BD9-81ED-4DB2-BD59-A6C34878D82A}">
                    <a16:rowId xmlns:a16="http://schemas.microsoft.com/office/drawing/2014/main" val="906184373"/>
                  </a:ext>
                </a:extLst>
              </a:tr>
            </a:tbl>
          </a:graphicData>
        </a:graphic>
      </p:graphicFrame>
      <p:graphicFrame>
        <p:nvGraphicFramePr>
          <p:cNvPr id="17" name="Table 16">
            <a:extLst>
              <a:ext uri="{FF2B5EF4-FFF2-40B4-BE49-F238E27FC236}">
                <a16:creationId xmlns:a16="http://schemas.microsoft.com/office/drawing/2014/main" id="{E5FD06C4-BBE3-4D39-ED9E-E53AC298ABCC}"/>
              </a:ext>
            </a:extLst>
          </p:cNvPr>
          <p:cNvGraphicFramePr>
            <a:graphicFrameLocks noGrp="1"/>
          </p:cNvGraphicFramePr>
          <p:nvPr/>
        </p:nvGraphicFramePr>
        <p:xfrm>
          <a:off x="30307448" y="8117446"/>
          <a:ext cx="14396554" cy="5364480"/>
        </p:xfrm>
        <a:graphic>
          <a:graphicData uri="http://schemas.openxmlformats.org/drawingml/2006/table">
            <a:tbl>
              <a:tblPr firstRow="1" bandRow="1">
                <a:tableStyleId>{5C22544A-7EE6-4342-B048-85BDC9FD1C3A}</a:tableStyleId>
              </a:tblPr>
              <a:tblGrid>
                <a:gridCol w="14396554">
                  <a:extLst>
                    <a:ext uri="{9D8B030D-6E8A-4147-A177-3AD203B41FA5}">
                      <a16:colId xmlns:a16="http://schemas.microsoft.com/office/drawing/2014/main" val="699290269"/>
                    </a:ext>
                  </a:extLst>
                </a:gridCol>
              </a:tblGrid>
              <a:tr h="11176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100" b="1" dirty="0"/>
                        <a:t>Follow up surgery:</a:t>
                      </a:r>
                    </a:p>
                  </a:txBody>
                  <a:tcPr marL="335280" marR="335280" marT="167640" marB="167640">
                    <a:solidFill>
                      <a:srgbClr val="002060"/>
                    </a:solidFill>
                  </a:tcPr>
                </a:tc>
                <a:extLst>
                  <a:ext uri="{0D108BD9-81ED-4DB2-BD59-A6C34878D82A}">
                    <a16:rowId xmlns:a16="http://schemas.microsoft.com/office/drawing/2014/main" val="657258384"/>
                  </a:ext>
                </a:extLst>
              </a:tr>
              <a:tr h="4246880">
                <a:tc>
                  <a:txBody>
                    <a:bodyPr/>
                    <a:lstStyle/>
                    <a:p>
                      <a:r>
                        <a:rPr lang="en-US" sz="5100" kern="1200" dirty="0">
                          <a:solidFill>
                            <a:schemeClr val="dk1"/>
                          </a:solidFill>
                          <a:effectLst/>
                          <a:latin typeface="+mn-lt"/>
                          <a:ea typeface="+mn-ea"/>
                          <a:cs typeface="+mn-cs"/>
                        </a:rPr>
                        <a:t>Pt. came back to OR 4 months later after neoadjuvant chemoradiation and then for resection of residual tumor with a flap. Maxillary cancer had shrunk. Nasal awake FOB was done successfully with HFNC</a:t>
                      </a:r>
                      <a:endParaRPr lang="en-US" sz="5100" dirty="0"/>
                    </a:p>
                  </a:txBody>
                  <a:tcPr marL="335280" marR="335280" marT="167640" marB="167640"/>
                </a:tc>
                <a:extLst>
                  <a:ext uri="{0D108BD9-81ED-4DB2-BD59-A6C34878D82A}">
                    <a16:rowId xmlns:a16="http://schemas.microsoft.com/office/drawing/2014/main" val="906184373"/>
                  </a:ext>
                </a:extLst>
              </a:tr>
            </a:tbl>
          </a:graphicData>
        </a:graphic>
      </p:graphicFrame>
      <p:pic>
        <p:nvPicPr>
          <p:cNvPr id="19" name="Picture 18">
            <a:extLst>
              <a:ext uri="{FF2B5EF4-FFF2-40B4-BE49-F238E27FC236}">
                <a16:creationId xmlns:a16="http://schemas.microsoft.com/office/drawing/2014/main" id="{0ACC4D09-0987-FFDF-04E9-F4133B933509}"/>
              </a:ext>
            </a:extLst>
          </p:cNvPr>
          <p:cNvPicPr>
            <a:picLocks noChangeAspect="1"/>
          </p:cNvPicPr>
          <p:nvPr/>
        </p:nvPicPr>
        <p:blipFill>
          <a:blip r:embed="rId4"/>
          <a:stretch>
            <a:fillRect/>
          </a:stretch>
        </p:blipFill>
        <p:spPr>
          <a:xfrm>
            <a:off x="18074971" y="10255481"/>
            <a:ext cx="10477489" cy="7858118"/>
          </a:xfrm>
          <a:prstGeom prst="rect">
            <a:avLst/>
          </a:prstGeom>
        </p:spPr>
      </p:pic>
      <p:pic>
        <p:nvPicPr>
          <p:cNvPr id="20" name="Picture 19">
            <a:extLst>
              <a:ext uri="{FF2B5EF4-FFF2-40B4-BE49-F238E27FC236}">
                <a16:creationId xmlns:a16="http://schemas.microsoft.com/office/drawing/2014/main" id="{D6576398-EC08-67D7-929C-DB06A86B8BDC}"/>
              </a:ext>
            </a:extLst>
          </p:cNvPr>
          <p:cNvPicPr>
            <a:picLocks noChangeAspect="1"/>
          </p:cNvPicPr>
          <p:nvPr/>
        </p:nvPicPr>
        <p:blipFill>
          <a:blip r:embed="rId5"/>
          <a:stretch>
            <a:fillRect/>
          </a:stretch>
        </p:blipFill>
        <p:spPr>
          <a:xfrm>
            <a:off x="19856929" y="18340997"/>
            <a:ext cx="5603400" cy="6805033"/>
          </a:xfrm>
          <a:prstGeom prst="rect">
            <a:avLst/>
          </a:prstGeom>
        </p:spPr>
      </p:pic>
      <p:graphicFrame>
        <p:nvGraphicFramePr>
          <p:cNvPr id="7" name="Table 5">
            <a:extLst>
              <a:ext uri="{FF2B5EF4-FFF2-40B4-BE49-F238E27FC236}">
                <a16:creationId xmlns:a16="http://schemas.microsoft.com/office/drawing/2014/main" id="{ACAAC182-D97C-44D8-563B-6A70962F03FD}"/>
              </a:ext>
            </a:extLst>
          </p:cNvPr>
          <p:cNvGraphicFramePr>
            <a:graphicFrameLocks noGrp="1"/>
          </p:cNvGraphicFramePr>
          <p:nvPr/>
        </p:nvGraphicFramePr>
        <p:xfrm>
          <a:off x="279409" y="20393894"/>
          <a:ext cx="18937860" cy="4582160"/>
        </p:xfrm>
        <a:graphic>
          <a:graphicData uri="http://schemas.openxmlformats.org/drawingml/2006/table">
            <a:tbl>
              <a:tblPr firstRow="1" bandRow="1">
                <a:tableStyleId>{5C22544A-7EE6-4342-B048-85BDC9FD1C3A}</a:tableStyleId>
              </a:tblPr>
              <a:tblGrid>
                <a:gridCol w="18937860">
                  <a:extLst>
                    <a:ext uri="{9D8B030D-6E8A-4147-A177-3AD203B41FA5}">
                      <a16:colId xmlns:a16="http://schemas.microsoft.com/office/drawing/2014/main" val="616219041"/>
                    </a:ext>
                  </a:extLst>
                </a:gridCol>
              </a:tblGrid>
              <a:tr h="11176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100" b="1" dirty="0" err="1"/>
                        <a:t>Intraop</a:t>
                      </a:r>
                      <a:r>
                        <a:rPr lang="en-US" sz="5100" b="1" dirty="0"/>
                        <a:t> Course: </a:t>
                      </a:r>
                      <a:r>
                        <a:rPr lang="en-US" sz="5100" dirty="0"/>
                        <a:t> </a:t>
                      </a:r>
                    </a:p>
                  </a:txBody>
                  <a:tcPr marL="335280" marR="335280" marT="167640" marB="167640">
                    <a:solidFill>
                      <a:srgbClr val="002060"/>
                    </a:solidFill>
                  </a:tcPr>
                </a:tc>
                <a:extLst>
                  <a:ext uri="{0D108BD9-81ED-4DB2-BD59-A6C34878D82A}">
                    <a16:rowId xmlns:a16="http://schemas.microsoft.com/office/drawing/2014/main" val="2265176413"/>
                  </a:ext>
                </a:extLst>
              </a:tr>
              <a:tr h="3464560">
                <a:tc>
                  <a:txBody>
                    <a:bodyPr/>
                    <a:lstStyle/>
                    <a:p>
                      <a:r>
                        <a:rPr lang="en-US" sz="5100" kern="1200" dirty="0">
                          <a:solidFill>
                            <a:schemeClr val="dk1"/>
                          </a:solidFill>
                          <a:effectLst/>
                          <a:latin typeface="+mn-lt"/>
                          <a:ea typeface="+mn-ea"/>
                          <a:cs typeface="+mn-cs"/>
                        </a:rPr>
                        <a:t>Preoxygenated with HFNC (THRIVE) at 60L/min. Sedation with remifentanil was started at 0.05 mcg/kg/min.  The oropharynx was topicalized with viscous lidocaine &amp; 4% lidocaine was then sprayed with atomizer.  </a:t>
                      </a:r>
                      <a:endParaRPr lang="en-US" sz="5100" dirty="0"/>
                    </a:p>
                  </a:txBody>
                  <a:tcPr marL="335280" marR="335280" marT="167640" marB="167640"/>
                </a:tc>
                <a:extLst>
                  <a:ext uri="{0D108BD9-81ED-4DB2-BD59-A6C34878D82A}">
                    <a16:rowId xmlns:a16="http://schemas.microsoft.com/office/drawing/2014/main" val="2614105083"/>
                  </a:ext>
                </a:extLst>
              </a:tr>
            </a:tbl>
          </a:graphicData>
        </a:graphic>
      </p:graphicFrame>
    </p:spTree>
    <p:extLst>
      <p:ext uri="{BB962C8B-B14F-4D97-AF65-F5344CB8AC3E}">
        <p14:creationId xmlns:p14="http://schemas.microsoft.com/office/powerpoint/2010/main" val="8496414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4F50458-2CEE-584B-A41D-180AD6DAF1B3}"/>
              </a:ext>
            </a:extLst>
          </p:cNvPr>
          <p:cNvPicPr>
            <a:picLocks noChangeAspect="1"/>
          </p:cNvPicPr>
          <p:nvPr/>
        </p:nvPicPr>
        <p:blipFill>
          <a:blip r:embed="rId2"/>
          <a:stretch>
            <a:fillRect/>
          </a:stretch>
        </p:blipFill>
        <p:spPr>
          <a:xfrm>
            <a:off x="0" y="0"/>
            <a:ext cx="44704000" cy="25146000"/>
          </a:xfrm>
          <a:prstGeom prst="rect">
            <a:avLst/>
          </a:prstGeom>
        </p:spPr>
      </p:pic>
    </p:spTree>
    <p:extLst>
      <p:ext uri="{BB962C8B-B14F-4D97-AF65-F5344CB8AC3E}">
        <p14:creationId xmlns:p14="http://schemas.microsoft.com/office/powerpoint/2010/main" val="692033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51 MEDIA - Airway Management of Severe Cervical Myelopathy - Donald Lee">
            <a:hlinkClick r:id="" action="ppaction://media"/>
            <a:extLst>
              <a:ext uri="{FF2B5EF4-FFF2-40B4-BE49-F238E27FC236}">
                <a16:creationId xmlns:a16="http://schemas.microsoft.com/office/drawing/2014/main" id="{1BB29BED-BCE7-4376-BDF1-F5B192E3FCC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rot="5400000">
            <a:off x="9761813" y="5508207"/>
            <a:ext cx="25180372" cy="14163959"/>
          </a:xfrm>
          <a:prstGeom prst="rect">
            <a:avLst/>
          </a:prstGeom>
        </p:spPr>
      </p:pic>
    </p:spTree>
    <p:extLst>
      <p:ext uri="{BB962C8B-B14F-4D97-AF65-F5344CB8AC3E}">
        <p14:creationId xmlns:p14="http://schemas.microsoft.com/office/powerpoint/2010/main" val="3178423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823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4F50458-2CEE-584B-A41D-180AD6DAF1B3}"/>
              </a:ext>
            </a:extLst>
          </p:cNvPr>
          <p:cNvPicPr>
            <a:picLocks noChangeAspect="1"/>
          </p:cNvPicPr>
          <p:nvPr/>
        </p:nvPicPr>
        <p:blipFill>
          <a:blip r:embed="rId2"/>
          <a:stretch>
            <a:fillRect/>
          </a:stretch>
        </p:blipFill>
        <p:spPr>
          <a:xfrm>
            <a:off x="0" y="0"/>
            <a:ext cx="44704000" cy="25146000"/>
          </a:xfrm>
          <a:prstGeom prst="rect">
            <a:avLst/>
          </a:prstGeom>
        </p:spPr>
      </p:pic>
    </p:spTree>
    <p:extLst>
      <p:ext uri="{BB962C8B-B14F-4D97-AF65-F5344CB8AC3E}">
        <p14:creationId xmlns:p14="http://schemas.microsoft.com/office/powerpoint/2010/main" val="22347194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626753" y="1307751"/>
            <a:ext cx="40657203" cy="4973608"/>
          </a:xfrm>
        </p:spPr>
        <p:txBody>
          <a:bodyPr>
            <a:noAutofit/>
          </a:bodyPr>
          <a:lstStyle/>
          <a:p>
            <a:pPr algn="l"/>
            <a:r>
              <a:rPr lang="en-US" sz="7822" b="1" dirty="0">
                <a:ea typeface="Verdana"/>
                <a:cs typeface="Times New Roman"/>
              </a:rPr>
              <a:t>Failed </a:t>
            </a:r>
            <a:r>
              <a:rPr lang="en-US" sz="8800" b="1" dirty="0">
                <a:ea typeface="Verdana"/>
                <a:cs typeface="Times New Roman"/>
              </a:rPr>
              <a:t>awake</a:t>
            </a:r>
            <a:r>
              <a:rPr lang="en-US" sz="7822" b="1" dirty="0">
                <a:ea typeface="Verdana"/>
                <a:cs typeface="Times New Roman"/>
              </a:rPr>
              <a:t> </a:t>
            </a:r>
            <a:r>
              <a:rPr lang="en-US" sz="7822" b="1" dirty="0" err="1">
                <a:ea typeface="Verdana"/>
                <a:cs typeface="Times New Roman"/>
              </a:rPr>
              <a:t>bronchoscopic</a:t>
            </a:r>
            <a:r>
              <a:rPr lang="en-US" sz="7822" b="1">
                <a:ea typeface="Verdana"/>
                <a:cs typeface="Times New Roman"/>
              </a:rPr>
              <a:t> intubation in an opioid-resistant patient in OR. A case report.</a:t>
            </a:r>
            <a:br>
              <a:rPr lang="en-US" sz="7822" b="1" dirty="0">
                <a:ea typeface="Verdana" panose="020B0604030504040204" pitchFamily="34" charset="0"/>
                <a:cs typeface="Times New Roman" panose="02020603050405020304" pitchFamily="18" charset="0"/>
              </a:rPr>
            </a:br>
            <a:br>
              <a:rPr lang="en-US" sz="7822" b="1" dirty="0">
                <a:ea typeface="Verdana"/>
                <a:cs typeface="Times New Roman"/>
              </a:rPr>
            </a:br>
            <a:r>
              <a:rPr lang="en-US" sz="4400" dirty="0" err="1"/>
              <a:t>Telgarsky</a:t>
            </a:r>
            <a:r>
              <a:rPr lang="en-US" sz="4400" dirty="0"/>
              <a:t> B</a:t>
            </a:r>
            <a:br>
              <a:rPr lang="en-US" sz="4400" dirty="0"/>
            </a:br>
            <a:r>
              <a:rPr lang="en-US" sz="4400" dirty="0"/>
              <a:t>Staff Anesthesiologist and Intensivist</a:t>
            </a:r>
            <a:br>
              <a:rPr lang="en-US" sz="4400" dirty="0"/>
            </a:br>
            <a:r>
              <a:rPr lang="en-US" sz="4400" dirty="0"/>
              <a:t>The Moncton Hospital</a:t>
            </a:r>
            <a:br>
              <a:rPr lang="en-US" sz="4400" dirty="0"/>
            </a:br>
            <a:r>
              <a:rPr lang="en-US" sz="4400" dirty="0"/>
              <a:t>Moncton NB Canada</a:t>
            </a:r>
            <a:endParaRPr lang="en-CA" sz="4889" b="1" dirty="0">
              <a:ea typeface="Verdana" panose="020B0604030504040204" pitchFamily="34" charset="0"/>
              <a:cs typeface="Times New Roman" panose="02020603050405020304" pitchFamily="18" charset="0"/>
            </a:endParaRPr>
          </a:p>
        </p:txBody>
      </p:sp>
      <p:sp>
        <p:nvSpPr>
          <p:cNvPr id="5" name="Subtitle 4"/>
          <p:cNvSpPr>
            <a:spLocks noGrp="1"/>
          </p:cNvSpPr>
          <p:nvPr>
            <p:ph type="subTitle" idx="1"/>
          </p:nvPr>
        </p:nvSpPr>
        <p:spPr>
          <a:xfrm>
            <a:off x="1638276" y="7680650"/>
            <a:ext cx="40779953" cy="2630076"/>
          </a:xfrm>
        </p:spPr>
        <p:txBody>
          <a:bodyPr>
            <a:noAutofit/>
          </a:bodyPr>
          <a:lstStyle/>
          <a:p>
            <a:pPr algn="just"/>
            <a:r>
              <a:rPr lang="en-US" sz="4889" b="1" dirty="0">
                <a:solidFill>
                  <a:schemeClr val="tx1"/>
                </a:solidFill>
              </a:rPr>
              <a:t>Background:</a:t>
            </a:r>
            <a:r>
              <a:rPr lang="en-US" sz="4889" dirty="0">
                <a:solidFill>
                  <a:schemeClr val="tx1"/>
                </a:solidFill>
              </a:rPr>
              <a:t> Awake </a:t>
            </a:r>
            <a:r>
              <a:rPr lang="en-US" sz="4889" dirty="0" err="1">
                <a:solidFill>
                  <a:schemeClr val="tx1"/>
                </a:solidFill>
              </a:rPr>
              <a:t>bronchoscopic</a:t>
            </a:r>
            <a:r>
              <a:rPr lang="en-US" sz="4889" dirty="0">
                <a:solidFill>
                  <a:schemeClr val="tx1"/>
                </a:solidFill>
              </a:rPr>
              <a:t> intubation used in an anticipated difficult airway may fail in 1-2%.</a:t>
            </a:r>
            <a:r>
              <a:rPr lang="en-US" sz="4889" baseline="30000" dirty="0">
                <a:solidFill>
                  <a:schemeClr val="tx1"/>
                </a:solidFill>
              </a:rPr>
              <a:t>1-4</a:t>
            </a:r>
            <a:r>
              <a:rPr lang="en-US" sz="4889" dirty="0">
                <a:solidFill>
                  <a:schemeClr val="tx1"/>
                </a:solidFill>
              </a:rPr>
              <a:t> This case report reinforces the need to have a back-up plan for an awake intubation, particularly in patients on novel drugs.</a:t>
            </a:r>
            <a:endParaRPr lang="en-CA" sz="4889" dirty="0">
              <a:solidFill>
                <a:schemeClr val="tx1"/>
              </a:solidFill>
            </a:endParaRPr>
          </a:p>
        </p:txBody>
      </p:sp>
      <p:pic>
        <p:nvPicPr>
          <p:cNvPr id="1026" name="Picture 2" descr="C:\Users\bjs904\Desktop\IMG_659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38464" y="9756687"/>
            <a:ext cx="14599273" cy="1056117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32913173" y="13629117"/>
            <a:ext cx="2464274" cy="704078"/>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6844">
              <a:solidFill>
                <a:schemeClr val="tx1"/>
              </a:solidFill>
            </a:endParaRPr>
          </a:p>
        </p:txBody>
      </p:sp>
      <p:sp>
        <p:nvSpPr>
          <p:cNvPr id="8" name="Rectangle 7"/>
          <p:cNvSpPr/>
          <p:nvPr/>
        </p:nvSpPr>
        <p:spPr>
          <a:xfrm>
            <a:off x="1581693" y="10108726"/>
            <a:ext cx="26402933" cy="6111417"/>
          </a:xfrm>
          <a:prstGeom prst="rect">
            <a:avLst/>
          </a:prstGeom>
        </p:spPr>
        <p:txBody>
          <a:bodyPr wrap="square">
            <a:spAutoFit/>
          </a:bodyPr>
          <a:lstStyle/>
          <a:p>
            <a:pPr algn="just"/>
            <a:r>
              <a:rPr lang="en-US" sz="4889" b="1" dirty="0"/>
              <a:t>Case Presentation:</a:t>
            </a:r>
            <a:r>
              <a:rPr lang="en-US" sz="4889" dirty="0"/>
              <a:t> A 44 year, BMI 55, mouth opening of 1 cm due to an extensive right dental abscess, listed for incision and drainage. On Naltrexone 50 mg PO daily for alcohol use disorder. </a:t>
            </a:r>
            <a:r>
              <a:rPr lang="en-US" sz="4889" dirty="0" err="1"/>
              <a:t>Remifentanil</a:t>
            </a:r>
            <a:r>
              <a:rPr lang="en-US" sz="4889" dirty="0"/>
              <a:t> infusion and Fentanyl boluses failed to provide any sedation. Despite adequate </a:t>
            </a:r>
            <a:r>
              <a:rPr lang="en-US" sz="4889" dirty="0" err="1"/>
              <a:t>topicalisation</a:t>
            </a:r>
            <a:r>
              <a:rPr lang="en-US" sz="4889" dirty="0"/>
              <a:t>, </a:t>
            </a:r>
            <a:r>
              <a:rPr lang="en-US" sz="4889" dirty="0" err="1"/>
              <a:t>antisialogogue</a:t>
            </a:r>
            <a:r>
              <a:rPr lang="en-US" sz="4889" dirty="0"/>
              <a:t> administration, and Midazolam, </a:t>
            </a:r>
            <a:r>
              <a:rPr lang="en-US" sz="4889" dirty="0" err="1"/>
              <a:t>Dexmedetomidine</a:t>
            </a:r>
            <a:r>
              <a:rPr lang="en-US" sz="4889" dirty="0"/>
              <a:t> and </a:t>
            </a:r>
            <a:r>
              <a:rPr lang="en-US" sz="4889" dirty="0" err="1"/>
              <a:t>Propofol</a:t>
            </a:r>
            <a:r>
              <a:rPr lang="en-US" sz="4889" dirty="0"/>
              <a:t> sedation, multiple attempts at </a:t>
            </a:r>
            <a:r>
              <a:rPr lang="en-US" sz="4889" dirty="0" err="1"/>
              <a:t>bronchoscopic</a:t>
            </a:r>
            <a:r>
              <a:rPr lang="en-US" sz="4889" dirty="0"/>
              <a:t> intubation failed due to inadequate cough suppression, with copious amounts of pus suctioned from mouth. With a mouth opening improved to 2 cm, general anesthesia was induced with a successful intubation using a </a:t>
            </a:r>
            <a:r>
              <a:rPr lang="en-US" sz="4889" dirty="0" err="1"/>
              <a:t>GlideScope</a:t>
            </a:r>
            <a:r>
              <a:rPr lang="en-US" sz="4889" dirty="0"/>
              <a:t>.    	</a:t>
            </a:r>
            <a:endParaRPr lang="en-CA" sz="4889" dirty="0"/>
          </a:p>
        </p:txBody>
      </p:sp>
      <p:sp>
        <p:nvSpPr>
          <p:cNvPr id="9" name="Rectangle 8"/>
          <p:cNvSpPr/>
          <p:nvPr/>
        </p:nvSpPr>
        <p:spPr>
          <a:xfrm>
            <a:off x="1638277" y="16473974"/>
            <a:ext cx="26346349" cy="3854260"/>
          </a:xfrm>
          <a:prstGeom prst="rect">
            <a:avLst/>
          </a:prstGeom>
        </p:spPr>
        <p:txBody>
          <a:bodyPr wrap="square">
            <a:spAutoFit/>
          </a:bodyPr>
          <a:lstStyle/>
          <a:p>
            <a:pPr algn="just"/>
            <a:r>
              <a:rPr lang="en-US" sz="4889" b="1" dirty="0"/>
              <a:t>Discussion:</a:t>
            </a:r>
            <a:r>
              <a:rPr lang="en-US" sz="4889" dirty="0"/>
              <a:t> Implications of this case are twofold. First, it reports an opioid resistance in a patient taking Naltrexone, making sedation and cough suppression, when using opioids, ineffective.</a:t>
            </a:r>
            <a:r>
              <a:rPr lang="en-US" sz="4889" baseline="30000" dirty="0">
                <a:solidFill>
                  <a:schemeClr val="tx1"/>
                </a:solidFill>
              </a:rPr>
              <a:t> 5-</a:t>
            </a:r>
            <a:r>
              <a:rPr lang="en-US" sz="4889" baseline="30000" dirty="0"/>
              <a:t>6</a:t>
            </a:r>
            <a:r>
              <a:rPr lang="en-US" sz="4889" dirty="0"/>
              <a:t> Second, it highlights the need to have a rescue plan for any airway technique, and reports a successful exit strategy in failed awake intubation in line with the latest guidelines.</a:t>
            </a:r>
            <a:r>
              <a:rPr lang="en-US" sz="4889" baseline="30000" dirty="0"/>
              <a:t>4   </a:t>
            </a:r>
            <a:r>
              <a:rPr lang="en-US" sz="4889" dirty="0"/>
              <a:t>		</a:t>
            </a:r>
            <a:endParaRPr lang="en-CA" sz="4889" dirty="0"/>
          </a:p>
        </p:txBody>
      </p:sp>
      <p:sp>
        <p:nvSpPr>
          <p:cNvPr id="10" name="Rectangle 9"/>
          <p:cNvSpPr/>
          <p:nvPr/>
        </p:nvSpPr>
        <p:spPr>
          <a:xfrm>
            <a:off x="1638276" y="20755700"/>
            <a:ext cx="36612068" cy="3101362"/>
          </a:xfrm>
          <a:prstGeom prst="rect">
            <a:avLst/>
          </a:prstGeom>
        </p:spPr>
        <p:txBody>
          <a:bodyPr wrap="square">
            <a:spAutoFit/>
          </a:bodyPr>
          <a:lstStyle/>
          <a:p>
            <a:r>
              <a:rPr lang="en-US" sz="2444" b="1" dirty="0"/>
              <a:t>References:</a:t>
            </a:r>
            <a:r>
              <a:rPr lang="en-US" sz="2444" dirty="0"/>
              <a:t> </a:t>
            </a:r>
            <a:endParaRPr lang="en-CA" sz="2444" dirty="0"/>
          </a:p>
          <a:p>
            <a:pPr lvl="0"/>
            <a:r>
              <a:rPr lang="en-US" sz="2444" dirty="0"/>
              <a:t>1. El-</a:t>
            </a:r>
            <a:r>
              <a:rPr lang="en-US" sz="2444" dirty="0" err="1"/>
              <a:t>Boghdadly</a:t>
            </a:r>
            <a:r>
              <a:rPr lang="en-US" sz="2444" dirty="0"/>
              <a:t> K, </a:t>
            </a:r>
            <a:r>
              <a:rPr lang="en-US" sz="2444" dirty="0" err="1"/>
              <a:t>Onwochei</a:t>
            </a:r>
            <a:r>
              <a:rPr lang="en-US" sz="2444" dirty="0"/>
              <a:t> DN, </a:t>
            </a:r>
            <a:r>
              <a:rPr lang="en-US" sz="2444" dirty="0" err="1"/>
              <a:t>Cuddihy</a:t>
            </a:r>
            <a:r>
              <a:rPr lang="en-US" sz="2444" dirty="0"/>
              <a:t> J, et al. A prospective cohort study of awake </a:t>
            </a:r>
            <a:r>
              <a:rPr lang="en-US" sz="2444" dirty="0" err="1"/>
              <a:t>fibreoptic</a:t>
            </a:r>
            <a:r>
              <a:rPr lang="en-US" sz="2444" dirty="0"/>
              <a:t> intubation practice at a tertiary </a:t>
            </a:r>
            <a:r>
              <a:rPr lang="en-US" sz="2444" dirty="0" err="1"/>
              <a:t>centre</a:t>
            </a:r>
            <a:r>
              <a:rPr lang="en-US" sz="2444" dirty="0"/>
              <a:t>. </a:t>
            </a:r>
            <a:r>
              <a:rPr lang="en-US" sz="2444" i="1" dirty="0" err="1"/>
              <a:t>Anaesthesia</a:t>
            </a:r>
            <a:r>
              <a:rPr lang="en-US" sz="2444" dirty="0"/>
              <a:t> 2017; </a:t>
            </a:r>
            <a:r>
              <a:rPr lang="en-US" sz="2444" b="1" dirty="0"/>
              <a:t>72</a:t>
            </a:r>
            <a:r>
              <a:rPr lang="en-US" sz="2444" dirty="0"/>
              <a:t>: 694– 703.</a:t>
            </a:r>
            <a:endParaRPr lang="en-CA" sz="2444" dirty="0"/>
          </a:p>
          <a:p>
            <a:pPr lvl="0"/>
            <a:r>
              <a:rPr lang="fr-FR" sz="2444" dirty="0"/>
              <a:t>2. Law JA, Morris IR, Brousseau PA, de la Ronde S, </a:t>
            </a:r>
            <a:r>
              <a:rPr lang="fr-FR" sz="2444" dirty="0" err="1"/>
              <a:t>Milne</a:t>
            </a:r>
            <a:r>
              <a:rPr lang="fr-FR" sz="2444" dirty="0"/>
              <a:t> AD. </a:t>
            </a:r>
            <a:r>
              <a:rPr lang="en-US" sz="2444" dirty="0"/>
              <a:t>The incidence, success rate, and complications of awake tracheal intubation in 1,554 patients over 12 years: an historical cohort study. </a:t>
            </a:r>
            <a:r>
              <a:rPr lang="en-US" sz="2444" i="1" dirty="0"/>
              <a:t>Canadian Journal of Anesthesia</a:t>
            </a:r>
            <a:r>
              <a:rPr lang="en-US" sz="2444" dirty="0"/>
              <a:t> 2015; </a:t>
            </a:r>
            <a:r>
              <a:rPr lang="en-US" sz="2444" b="1" dirty="0"/>
              <a:t>62</a:t>
            </a:r>
            <a:r>
              <a:rPr lang="en-US" sz="2444" dirty="0"/>
              <a:t>: 736– 44.</a:t>
            </a:r>
            <a:endParaRPr lang="en-CA" sz="2444" dirty="0"/>
          </a:p>
          <a:p>
            <a:pPr lvl="0"/>
            <a:r>
              <a:rPr lang="en-US" sz="2444" dirty="0"/>
              <a:t>3. Joseph TT, Gal JS, </a:t>
            </a:r>
            <a:r>
              <a:rPr lang="en-US" sz="2444" dirty="0" err="1"/>
              <a:t>DeMaria</a:t>
            </a:r>
            <a:r>
              <a:rPr lang="en-US" sz="2444" dirty="0"/>
              <a:t> SJ, Lin H-M, Levine AI, Hyman JB. A retrospective study of success, failure, and time needed to perform awake intubation. </a:t>
            </a:r>
            <a:r>
              <a:rPr lang="en-US" sz="2444" i="1" dirty="0"/>
              <a:t>Anesthesiology</a:t>
            </a:r>
            <a:r>
              <a:rPr lang="en-US" sz="2444" dirty="0"/>
              <a:t> 2016;</a:t>
            </a:r>
            <a:r>
              <a:rPr lang="en-US" sz="2444" b="1" dirty="0"/>
              <a:t>125</a:t>
            </a:r>
            <a:r>
              <a:rPr lang="en-US" sz="2444" dirty="0"/>
              <a:t>: 105–14.</a:t>
            </a:r>
            <a:endParaRPr lang="en-CA" sz="2444" dirty="0"/>
          </a:p>
          <a:p>
            <a:pPr lvl="0"/>
            <a:r>
              <a:rPr lang="en-US" sz="2444" dirty="0"/>
              <a:t>4. Ahmad I, El-</a:t>
            </a:r>
            <a:r>
              <a:rPr lang="en-US" sz="2444" dirty="0" err="1"/>
              <a:t>Boghdadly</a:t>
            </a:r>
            <a:r>
              <a:rPr lang="en-US" sz="2444" dirty="0"/>
              <a:t> K, </a:t>
            </a:r>
            <a:r>
              <a:rPr lang="en-US" sz="2444" dirty="0" err="1"/>
              <a:t>Bhagrath</a:t>
            </a:r>
            <a:r>
              <a:rPr lang="en-US" sz="2444" dirty="0"/>
              <a:t> R, </a:t>
            </a:r>
            <a:r>
              <a:rPr lang="en-US" sz="2444" dirty="0" err="1"/>
              <a:t>Hodzovic</a:t>
            </a:r>
            <a:r>
              <a:rPr lang="en-US" sz="2444" dirty="0"/>
              <a:t> I, </a:t>
            </a:r>
            <a:r>
              <a:rPr lang="en-US" sz="2444" dirty="0" err="1"/>
              <a:t>McNarry</a:t>
            </a:r>
            <a:r>
              <a:rPr lang="en-US" sz="2444" dirty="0"/>
              <a:t> AF, Mir F, O'Sullivan EP, Patel A, Stacey M, Vaughan D. Difficult Airway Society guidelines for awake tracheal intubation (ATI) in adults. </a:t>
            </a:r>
            <a:r>
              <a:rPr lang="en-US" sz="2444" i="1" dirty="0" err="1"/>
              <a:t>Anaesthesia</a:t>
            </a:r>
            <a:r>
              <a:rPr lang="en-US" sz="2444" i="1" dirty="0"/>
              <a:t> </a:t>
            </a:r>
            <a:r>
              <a:rPr lang="en-US" sz="2444" dirty="0"/>
              <a:t>2020;</a:t>
            </a:r>
            <a:r>
              <a:rPr lang="en-US" sz="2444" b="1" dirty="0"/>
              <a:t>75(4)</a:t>
            </a:r>
            <a:r>
              <a:rPr lang="en-US" sz="2444" dirty="0"/>
              <a:t>: 509-528. </a:t>
            </a:r>
            <a:endParaRPr lang="en-CA" sz="2444" dirty="0"/>
          </a:p>
          <a:p>
            <a:pPr lvl="0"/>
            <a:r>
              <a:rPr lang="fr-FR" sz="2444" dirty="0"/>
              <a:t>5. Reus VI, </a:t>
            </a:r>
            <a:r>
              <a:rPr lang="fr-FR" sz="2444" dirty="0" err="1"/>
              <a:t>Fochtmann</a:t>
            </a:r>
            <a:r>
              <a:rPr lang="fr-FR" sz="2444" dirty="0"/>
              <a:t> LJ, </a:t>
            </a:r>
            <a:r>
              <a:rPr lang="fr-FR" sz="2444" dirty="0" err="1"/>
              <a:t>Bukstein</a:t>
            </a:r>
            <a:r>
              <a:rPr lang="fr-FR" sz="2444" dirty="0"/>
              <a:t> O, et al. </a:t>
            </a:r>
            <a:r>
              <a:rPr lang="en-US" sz="2444" dirty="0"/>
              <a:t>The American Psychiatric Association practice guideline for the pharmacological treatment of patients with alcohol use disorder. </a:t>
            </a:r>
            <a:r>
              <a:rPr lang="en-US" sz="2444" i="1" dirty="0"/>
              <a:t>Am J Psychiatry</a:t>
            </a:r>
            <a:r>
              <a:rPr lang="en-US" sz="2444" dirty="0"/>
              <a:t> 2018;</a:t>
            </a:r>
            <a:r>
              <a:rPr lang="en-US" sz="2444" b="1" dirty="0"/>
              <a:t>175(1)</a:t>
            </a:r>
            <a:r>
              <a:rPr lang="en-US" sz="2444" dirty="0"/>
              <a:t>: 86-90.</a:t>
            </a:r>
            <a:endParaRPr lang="en-CA" sz="2444" dirty="0"/>
          </a:p>
          <a:p>
            <a:pPr lvl="0"/>
            <a:r>
              <a:rPr lang="en-US" sz="2444" dirty="0"/>
              <a:t>6. Vickers A P, Jolly A. Naltrexone and problems in pain management. </a:t>
            </a:r>
            <a:r>
              <a:rPr lang="en-US" sz="2444" i="1" dirty="0"/>
              <a:t>BMJ</a:t>
            </a:r>
            <a:r>
              <a:rPr lang="en-US" sz="2444" dirty="0"/>
              <a:t> 2006; </a:t>
            </a:r>
            <a:r>
              <a:rPr lang="en-US" sz="2444" b="1" dirty="0"/>
              <a:t>332</a:t>
            </a:r>
            <a:r>
              <a:rPr lang="en-US" sz="2444" dirty="0"/>
              <a:t> :132.</a:t>
            </a:r>
            <a:endParaRPr lang="en-CA" sz="2444" dirty="0"/>
          </a:p>
          <a:p>
            <a:r>
              <a:rPr lang="en-US" sz="2444" dirty="0"/>
              <a:t> </a:t>
            </a:r>
            <a:endParaRPr lang="en-CA" sz="2444" dirty="0"/>
          </a:p>
        </p:txBody>
      </p:sp>
    </p:spTree>
    <p:extLst>
      <p:ext uri="{BB962C8B-B14F-4D97-AF65-F5344CB8AC3E}">
        <p14:creationId xmlns:p14="http://schemas.microsoft.com/office/powerpoint/2010/main" val="2697856400"/>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6BAD2CDCBF664449CF5028640467F03" ma:contentTypeVersion="14" ma:contentTypeDescription="Create a new document." ma:contentTypeScope="" ma:versionID="9042fe8f5d3378f58b7a1ccd63989680">
  <xsd:schema xmlns:xsd="http://www.w3.org/2001/XMLSchema" xmlns:xs="http://www.w3.org/2001/XMLSchema" xmlns:p="http://schemas.microsoft.com/office/2006/metadata/properties" xmlns:ns3="d5ac45b9-5d03-47ef-88c6-bc6d6f893a3d" xmlns:ns4="c9562c57-6d98-4e33-b0fa-6cf0eb92fc7a" targetNamespace="http://schemas.microsoft.com/office/2006/metadata/properties" ma:root="true" ma:fieldsID="d0a00065e6e627529193b1e984f2ac4d" ns3:_="" ns4:_="">
    <xsd:import namespace="d5ac45b9-5d03-47ef-88c6-bc6d6f893a3d"/>
    <xsd:import namespace="c9562c57-6d98-4e33-b0fa-6cf0eb92fc7a"/>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ac45b9-5d03-47ef-88c6-bc6d6f893a3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AutoTags" ma:index="17" nillable="true" ma:displayName="Tags" ma:internalName="MediaServiceAutoTags"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9562c57-6d98-4e33-b0fa-6cf0eb92fc7a"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379FB31-1262-4610-A05A-9079997D024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5ac45b9-5d03-47ef-88c6-bc6d6f893a3d"/>
    <ds:schemaRef ds:uri="c9562c57-6d98-4e33-b0fa-6cf0eb92fc7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1567AB1-1C04-4672-975C-FD9A15D8CF2F}">
  <ds:schemaRefs>
    <ds:schemaRef ds:uri="http://purl.org/dc/dcmitype/"/>
    <ds:schemaRef ds:uri="c9562c57-6d98-4e33-b0fa-6cf0eb92fc7a"/>
    <ds:schemaRef ds:uri="http://schemas.microsoft.com/office/2006/metadata/properties"/>
    <ds:schemaRef ds:uri="http://www.w3.org/XML/1998/namespace"/>
    <ds:schemaRef ds:uri="http://purl.org/dc/elements/1.1/"/>
    <ds:schemaRef ds:uri="http://schemas.microsoft.com/office/2006/documentManagement/types"/>
    <ds:schemaRef ds:uri="http://schemas.openxmlformats.org/package/2006/metadata/core-properties"/>
    <ds:schemaRef ds:uri="http://schemas.microsoft.com/office/infopath/2007/PartnerControls"/>
    <ds:schemaRef ds:uri="d5ac45b9-5d03-47ef-88c6-bc6d6f893a3d"/>
    <ds:schemaRef ds:uri="http://purl.org/dc/terms/"/>
  </ds:schemaRefs>
</ds:datastoreItem>
</file>

<file path=customXml/itemProps3.xml><?xml version="1.0" encoding="utf-8"?>
<ds:datastoreItem xmlns:ds="http://schemas.openxmlformats.org/officeDocument/2006/customXml" ds:itemID="{F3427616-0DBD-44C8-8695-D92125B9F2B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513</TotalTime>
  <Words>1473</Words>
  <Application>Microsoft Office PowerPoint</Application>
  <PresentationFormat>Custom</PresentationFormat>
  <Paragraphs>56</Paragraphs>
  <Slides>6</Slides>
  <Notes>1</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Verdana</vt:lpstr>
      <vt:lpstr>Office Theme</vt:lpstr>
      <vt:lpstr>PowerPoint Presentation</vt:lpstr>
      <vt:lpstr> Awake Fiberoptic Intubation in Patient with  Extensive Maxillary Adenocarcinoma: A Case Report VanderVeen M MD, Narang J MBBS, MD Dept. of Anesthesiology </vt:lpstr>
      <vt:lpstr>PowerPoint Presentation</vt:lpstr>
      <vt:lpstr>PowerPoint Presentation</vt:lpstr>
      <vt:lpstr>PowerPoint Presentation</vt:lpstr>
      <vt:lpstr>Failed awake bronchoscopic intubation in an opioid-resistant patient in OR. A case report.  Telgarsky B Staff Anesthesiologist and Intensivist The Moncton Hospital Moncton NB Canada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Sosa,Salvador</dc:creator>
  <cp:lastModifiedBy>John Hajduk</cp:lastModifiedBy>
  <cp:revision>26</cp:revision>
  <dcterms:created xsi:type="dcterms:W3CDTF">2021-08-03T15:09:36Z</dcterms:created>
  <dcterms:modified xsi:type="dcterms:W3CDTF">2022-09-17T01:34:40Z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0x01010076BAD2CDCBF664449CF5028640467F03</vt:lpwstr>
  </property>
</Properties>
</file>